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325" r:id="rId6"/>
    <p:sldId id="326" r:id="rId7"/>
    <p:sldId id="327" r:id="rId8"/>
    <p:sldId id="328" r:id="rId9"/>
    <p:sldId id="329" r:id="rId10"/>
    <p:sldId id="338" r:id="rId11"/>
    <p:sldId id="330" r:id="rId12"/>
    <p:sldId id="339" r:id="rId13"/>
    <p:sldId id="332" r:id="rId14"/>
    <p:sldId id="333" r:id="rId15"/>
    <p:sldId id="323" r:id="rId16"/>
    <p:sldId id="337" r:id="rId17"/>
    <p:sldId id="336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3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01F48-609B-4F7B-AC25-233033957CC7}" v="22" dt="2024-05-14T09:28:48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94660"/>
  </p:normalViewPr>
  <p:slideViewPr>
    <p:cSldViewPr>
      <p:cViewPr varScale="1">
        <p:scale>
          <a:sx n="67" d="100"/>
          <a:sy n="67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Mylor David" userId="S::david.mcmylor@emas.nhs.uk::51b12797-2987-41d8-9a3b-f52524f460f8" providerId="AD" clId="Web-{AEBEF436-1108-4D1B-9E55-6F5353784830}"/>
    <pc:docChg chg="modSld">
      <pc:chgData name="McMylor David" userId="S::david.mcmylor@emas.nhs.uk::51b12797-2987-41d8-9a3b-f52524f460f8" providerId="AD" clId="Web-{AEBEF436-1108-4D1B-9E55-6F5353784830}" dt="2024-03-21T08:58:21.482" v="3" actId="1076"/>
      <pc:docMkLst>
        <pc:docMk/>
      </pc:docMkLst>
      <pc:sldChg chg="addSp delSp modSp">
        <pc:chgData name="McMylor David" userId="S::david.mcmylor@emas.nhs.uk::51b12797-2987-41d8-9a3b-f52524f460f8" providerId="AD" clId="Web-{AEBEF436-1108-4D1B-9E55-6F5353784830}" dt="2024-03-21T08:58:21.482" v="3" actId="1076"/>
        <pc:sldMkLst>
          <pc:docMk/>
          <pc:sldMk cId="1726301904" sldId="339"/>
        </pc:sldMkLst>
        <pc:spChg chg="mod">
          <ac:chgData name="McMylor David" userId="S::david.mcmylor@emas.nhs.uk::51b12797-2987-41d8-9a3b-f52524f460f8" providerId="AD" clId="Web-{AEBEF436-1108-4D1B-9E55-6F5353784830}" dt="2024-03-21T08:57:22.962" v="1" actId="20577"/>
          <ac:spMkLst>
            <pc:docMk/>
            <pc:sldMk cId="1726301904" sldId="339"/>
            <ac:spMk id="2" creationId="{00000000-0000-0000-0000-000000000000}"/>
          </ac:spMkLst>
        </pc:spChg>
        <pc:picChg chg="add mod">
          <ac:chgData name="McMylor David" userId="S::david.mcmylor@emas.nhs.uk::51b12797-2987-41d8-9a3b-f52524f460f8" providerId="AD" clId="Web-{AEBEF436-1108-4D1B-9E55-6F5353784830}" dt="2024-03-21T08:58:21.482" v="3" actId="1076"/>
          <ac:picMkLst>
            <pc:docMk/>
            <pc:sldMk cId="1726301904" sldId="339"/>
            <ac:picMk id="3" creationId="{10B88EF7-5035-7E9A-A612-B52DF871D38E}"/>
          </ac:picMkLst>
        </pc:picChg>
        <pc:picChg chg="del">
          <ac:chgData name="McMylor David" userId="S::david.mcmylor@emas.nhs.uk::51b12797-2987-41d8-9a3b-f52524f460f8" providerId="AD" clId="Web-{AEBEF436-1108-4D1B-9E55-6F5353784830}" dt="2024-03-21T08:57:18.681" v="0"/>
          <ac:picMkLst>
            <pc:docMk/>
            <pc:sldMk cId="1726301904" sldId="339"/>
            <ac:picMk id="2050" creationId="{00000000-0000-0000-0000-000000000000}"/>
          </ac:picMkLst>
        </pc:picChg>
      </pc:sldChg>
    </pc:docChg>
  </pc:docChgLst>
  <pc:docChgLst>
    <pc:chgData name="McMylor David" userId="S::david.mcmylor@emas.nhs.uk::51b12797-2987-41d8-9a3b-f52524f460f8" providerId="AD" clId="Web-{F5D01F48-609B-4F7B-AC25-233033957CC7}"/>
    <pc:docChg chg="modSld">
      <pc:chgData name="McMylor David" userId="S::david.mcmylor@emas.nhs.uk::51b12797-2987-41d8-9a3b-f52524f460f8" providerId="AD" clId="Web-{F5D01F48-609B-4F7B-AC25-233033957CC7}" dt="2024-05-14T09:28:48.708" v="17" actId="1076"/>
      <pc:docMkLst>
        <pc:docMk/>
      </pc:docMkLst>
      <pc:sldChg chg="modSp">
        <pc:chgData name="McMylor David" userId="S::david.mcmylor@emas.nhs.uk::51b12797-2987-41d8-9a3b-f52524f460f8" providerId="AD" clId="Web-{F5D01F48-609B-4F7B-AC25-233033957CC7}" dt="2024-05-14T09:25:05.355" v="5" actId="20577"/>
        <pc:sldMkLst>
          <pc:docMk/>
          <pc:sldMk cId="394173175" sldId="327"/>
        </pc:sldMkLst>
        <pc:spChg chg="mod">
          <ac:chgData name="McMylor David" userId="S::david.mcmylor@emas.nhs.uk::51b12797-2987-41d8-9a3b-f52524f460f8" providerId="AD" clId="Web-{F5D01F48-609B-4F7B-AC25-233033957CC7}" dt="2024-05-14T09:25:05.355" v="5" actId="20577"/>
          <ac:spMkLst>
            <pc:docMk/>
            <pc:sldMk cId="394173175" sldId="327"/>
            <ac:spMk id="8" creationId="{00000000-0000-0000-0000-000000000000}"/>
          </ac:spMkLst>
        </pc:spChg>
      </pc:sldChg>
      <pc:sldChg chg="modSp">
        <pc:chgData name="McMylor David" userId="S::david.mcmylor@emas.nhs.uk::51b12797-2987-41d8-9a3b-f52524f460f8" providerId="AD" clId="Web-{F5D01F48-609B-4F7B-AC25-233033957CC7}" dt="2024-05-14T09:28:48.708" v="17" actId="1076"/>
        <pc:sldMkLst>
          <pc:docMk/>
          <pc:sldMk cId="1334334340" sldId="333"/>
        </pc:sldMkLst>
        <pc:spChg chg="mod">
          <ac:chgData name="McMylor David" userId="S::david.mcmylor@emas.nhs.uk::51b12797-2987-41d8-9a3b-f52524f460f8" providerId="AD" clId="Web-{F5D01F48-609B-4F7B-AC25-233033957CC7}" dt="2024-05-14T09:28:45.270" v="16" actId="20577"/>
          <ac:spMkLst>
            <pc:docMk/>
            <pc:sldMk cId="1334334340" sldId="333"/>
            <ac:spMk id="3" creationId="{00000000-0000-0000-0000-000000000000}"/>
          </ac:spMkLst>
        </pc:spChg>
        <pc:picChg chg="mod">
          <ac:chgData name="McMylor David" userId="S::david.mcmylor@emas.nhs.uk::51b12797-2987-41d8-9a3b-f52524f460f8" providerId="AD" clId="Web-{F5D01F48-609B-4F7B-AC25-233033957CC7}" dt="2024-05-14T09:28:48.708" v="17" actId="1076"/>
          <ac:picMkLst>
            <pc:docMk/>
            <pc:sldMk cId="1334334340" sldId="333"/>
            <ac:picMk id="7" creationId="{00000000-0000-0000-0000-000000000000}"/>
          </ac:picMkLst>
        </pc:picChg>
      </pc:sldChg>
      <pc:sldChg chg="modSp">
        <pc:chgData name="McMylor David" userId="S::david.mcmylor@emas.nhs.uk::51b12797-2987-41d8-9a3b-f52524f460f8" providerId="AD" clId="Web-{F5D01F48-609B-4F7B-AC25-233033957CC7}" dt="2024-05-14T09:27:23.986" v="7" actId="1076"/>
        <pc:sldMkLst>
          <pc:docMk/>
          <pc:sldMk cId="1726301904" sldId="339"/>
        </pc:sldMkLst>
        <pc:picChg chg="mod">
          <ac:chgData name="McMylor David" userId="S::david.mcmylor@emas.nhs.uk::51b12797-2987-41d8-9a3b-f52524f460f8" providerId="AD" clId="Web-{F5D01F48-609B-4F7B-AC25-233033957CC7}" dt="2024-05-14T09:27:23.986" v="7" actId="1076"/>
          <ac:picMkLst>
            <pc:docMk/>
            <pc:sldMk cId="1726301904" sldId="339"/>
            <ac:picMk id="3" creationId="{10B88EF7-5035-7E9A-A612-B52DF871D38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EC7EA-C7D8-4FA7-AF6B-F7604DF37E0E}" type="doc">
      <dgm:prSet loTypeId="urn:microsoft.com/office/officeart/2005/8/layout/lProcess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148E045-A556-4682-9D12-FF2967F032E3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21214303-CD99-48A1-8EFD-3A6A6491FDC8}" type="parTrans" cxnId="{9002FB11-3DFC-47AA-BE04-4A34D82371D5}">
      <dgm:prSet/>
      <dgm:spPr/>
      <dgm:t>
        <a:bodyPr/>
        <a:lstStyle/>
        <a:p>
          <a:endParaRPr lang="en-GB"/>
        </a:p>
      </dgm:t>
    </dgm:pt>
    <dgm:pt modelId="{6390D52A-3A07-4B72-89EB-0C1A642B01CB}" type="sibTrans" cxnId="{9002FB11-3DFC-47AA-BE04-4A34D82371D5}">
      <dgm:prSet/>
      <dgm:spPr/>
      <dgm:t>
        <a:bodyPr/>
        <a:lstStyle/>
        <a:p>
          <a:endParaRPr lang="en-GB"/>
        </a:p>
      </dgm:t>
    </dgm:pt>
    <dgm:pt modelId="{024442D2-7832-44D6-8A6D-F274603D68DD}">
      <dgm:prSet phldrT="[Text]"/>
      <dgm:spPr/>
      <dgm:t>
        <a:bodyPr/>
        <a:lstStyle/>
        <a:p>
          <a:r>
            <a:rPr lang="en-GB" dirty="0"/>
            <a:t>Alert</a:t>
          </a:r>
        </a:p>
      </dgm:t>
    </dgm:pt>
    <dgm:pt modelId="{1E17B598-5B66-4230-A374-334D460E0278}" type="parTrans" cxnId="{F28FFF52-79DC-481C-AE7D-BCED5AB79242}">
      <dgm:prSet/>
      <dgm:spPr/>
      <dgm:t>
        <a:bodyPr/>
        <a:lstStyle/>
        <a:p>
          <a:endParaRPr lang="en-GB"/>
        </a:p>
      </dgm:t>
    </dgm:pt>
    <dgm:pt modelId="{1630D2E1-ACC6-438D-86BF-259FFD382D22}" type="sibTrans" cxnId="{F28FFF52-79DC-481C-AE7D-BCED5AB79242}">
      <dgm:prSet/>
      <dgm:spPr/>
      <dgm:t>
        <a:bodyPr/>
        <a:lstStyle/>
        <a:p>
          <a:endParaRPr lang="en-GB"/>
        </a:p>
      </dgm:t>
    </dgm:pt>
    <dgm:pt modelId="{05B209DB-7FAC-40C1-87C9-43531348095B}">
      <dgm:prSet phldrT="[Text]"/>
      <dgm:spPr/>
      <dgm:t>
        <a:bodyPr/>
        <a:lstStyle/>
        <a:p>
          <a:r>
            <a:rPr lang="en-GB" dirty="0"/>
            <a:t>V</a:t>
          </a:r>
        </a:p>
      </dgm:t>
    </dgm:pt>
    <dgm:pt modelId="{4F48B084-93F2-447B-A0E9-2022CF90CF3B}" type="parTrans" cxnId="{92DF3D11-B2A9-429B-A768-359A1D04AD51}">
      <dgm:prSet/>
      <dgm:spPr/>
      <dgm:t>
        <a:bodyPr/>
        <a:lstStyle/>
        <a:p>
          <a:endParaRPr lang="en-GB"/>
        </a:p>
      </dgm:t>
    </dgm:pt>
    <dgm:pt modelId="{4411EBE6-6B58-4B4B-B37C-318A771E1852}" type="sibTrans" cxnId="{92DF3D11-B2A9-429B-A768-359A1D04AD51}">
      <dgm:prSet/>
      <dgm:spPr/>
      <dgm:t>
        <a:bodyPr/>
        <a:lstStyle/>
        <a:p>
          <a:endParaRPr lang="en-GB"/>
        </a:p>
      </dgm:t>
    </dgm:pt>
    <dgm:pt modelId="{B77EDD08-EBA1-4ED0-9A3E-9FE18F2BA505}">
      <dgm:prSet phldrT="[Text]"/>
      <dgm:spPr/>
      <dgm:t>
        <a:bodyPr/>
        <a:lstStyle/>
        <a:p>
          <a:r>
            <a:rPr lang="en-GB" dirty="0"/>
            <a:t>Verbal</a:t>
          </a:r>
        </a:p>
      </dgm:t>
    </dgm:pt>
    <dgm:pt modelId="{7875FDAC-15C8-444E-B17A-7C8F87B77058}" type="parTrans" cxnId="{D2F0FCEC-0E15-4AAA-BFE1-1ADE309466E1}">
      <dgm:prSet/>
      <dgm:spPr/>
      <dgm:t>
        <a:bodyPr/>
        <a:lstStyle/>
        <a:p>
          <a:endParaRPr lang="en-GB"/>
        </a:p>
      </dgm:t>
    </dgm:pt>
    <dgm:pt modelId="{0DA4131D-947A-4726-8B51-33152894C90C}" type="sibTrans" cxnId="{D2F0FCEC-0E15-4AAA-BFE1-1ADE309466E1}">
      <dgm:prSet/>
      <dgm:spPr/>
      <dgm:t>
        <a:bodyPr/>
        <a:lstStyle/>
        <a:p>
          <a:endParaRPr lang="en-GB"/>
        </a:p>
      </dgm:t>
    </dgm:pt>
    <dgm:pt modelId="{AB5ADAD6-CDAD-4003-BDF9-BEF99F9933C7}">
      <dgm:prSet phldrT="[Text]"/>
      <dgm:spPr/>
      <dgm:t>
        <a:bodyPr/>
        <a:lstStyle/>
        <a:p>
          <a:r>
            <a:rPr lang="en-GB" dirty="0"/>
            <a:t>P</a:t>
          </a:r>
        </a:p>
      </dgm:t>
    </dgm:pt>
    <dgm:pt modelId="{572B9A5D-8DE2-456F-A69B-887000D76E2D}" type="parTrans" cxnId="{6534FE75-706D-4B8E-B305-DE50935E7C14}">
      <dgm:prSet/>
      <dgm:spPr/>
      <dgm:t>
        <a:bodyPr/>
        <a:lstStyle/>
        <a:p>
          <a:endParaRPr lang="en-GB"/>
        </a:p>
      </dgm:t>
    </dgm:pt>
    <dgm:pt modelId="{7D8BC93C-9F7D-42B4-8EDF-9C6AC19BCB91}" type="sibTrans" cxnId="{6534FE75-706D-4B8E-B305-DE50935E7C14}">
      <dgm:prSet/>
      <dgm:spPr/>
      <dgm:t>
        <a:bodyPr/>
        <a:lstStyle/>
        <a:p>
          <a:endParaRPr lang="en-GB"/>
        </a:p>
      </dgm:t>
    </dgm:pt>
    <dgm:pt modelId="{B59B9406-1F83-4AA1-ADDB-CF4F5EE3B04B}">
      <dgm:prSet phldrT="[Text]"/>
      <dgm:spPr/>
      <dgm:t>
        <a:bodyPr/>
        <a:lstStyle/>
        <a:p>
          <a:r>
            <a:rPr lang="en-GB" dirty="0"/>
            <a:t>Pain</a:t>
          </a:r>
        </a:p>
      </dgm:t>
    </dgm:pt>
    <dgm:pt modelId="{6B639AB6-4BF9-4096-B5AC-6ED13BDCFF89}" type="parTrans" cxnId="{0A099D7A-D6B6-46A5-9750-5D3668D92525}">
      <dgm:prSet/>
      <dgm:spPr/>
      <dgm:t>
        <a:bodyPr/>
        <a:lstStyle/>
        <a:p>
          <a:endParaRPr lang="en-GB"/>
        </a:p>
      </dgm:t>
    </dgm:pt>
    <dgm:pt modelId="{9C4ECAC1-2C23-4A55-901B-060A0BBF3D70}" type="sibTrans" cxnId="{0A099D7A-D6B6-46A5-9750-5D3668D92525}">
      <dgm:prSet/>
      <dgm:spPr/>
      <dgm:t>
        <a:bodyPr/>
        <a:lstStyle/>
        <a:p>
          <a:endParaRPr lang="en-GB"/>
        </a:p>
      </dgm:t>
    </dgm:pt>
    <dgm:pt modelId="{8AB41B1E-ACC7-41C8-BEF8-E53613CBFF13}">
      <dgm:prSet phldrT="[Text]"/>
      <dgm:spPr/>
      <dgm:t>
        <a:bodyPr/>
        <a:lstStyle/>
        <a:p>
          <a:r>
            <a:rPr lang="en-GB" dirty="0"/>
            <a:t>U</a:t>
          </a:r>
        </a:p>
      </dgm:t>
    </dgm:pt>
    <dgm:pt modelId="{75985E6E-3167-4629-913A-ADB665717494}" type="parTrans" cxnId="{41B7A227-412E-4822-B368-D32D1D2805D7}">
      <dgm:prSet/>
      <dgm:spPr/>
      <dgm:t>
        <a:bodyPr/>
        <a:lstStyle/>
        <a:p>
          <a:endParaRPr lang="en-GB"/>
        </a:p>
      </dgm:t>
    </dgm:pt>
    <dgm:pt modelId="{858716F9-0BD7-403B-ADD2-52000ED82C82}" type="sibTrans" cxnId="{41B7A227-412E-4822-B368-D32D1D2805D7}">
      <dgm:prSet/>
      <dgm:spPr/>
      <dgm:t>
        <a:bodyPr/>
        <a:lstStyle/>
        <a:p>
          <a:endParaRPr lang="en-GB"/>
        </a:p>
      </dgm:t>
    </dgm:pt>
    <dgm:pt modelId="{6C971D53-537E-415E-B3D5-CDC96A643174}">
      <dgm:prSet phldrT="[Text]"/>
      <dgm:spPr/>
      <dgm:t>
        <a:bodyPr/>
        <a:lstStyle/>
        <a:p>
          <a:r>
            <a:rPr lang="en-GB" dirty="0"/>
            <a:t>Unresponsive</a:t>
          </a:r>
        </a:p>
      </dgm:t>
    </dgm:pt>
    <dgm:pt modelId="{0D4C9E5C-80AB-40F8-8164-E03B941DBC36}" type="parTrans" cxnId="{F7E48CD3-CEC8-4B41-986C-7FBCF5A62C76}">
      <dgm:prSet/>
      <dgm:spPr/>
      <dgm:t>
        <a:bodyPr/>
        <a:lstStyle/>
        <a:p>
          <a:endParaRPr lang="en-GB"/>
        </a:p>
      </dgm:t>
    </dgm:pt>
    <dgm:pt modelId="{3507057D-EA53-42CB-906D-DEA22E8A3585}" type="sibTrans" cxnId="{F7E48CD3-CEC8-4B41-986C-7FBCF5A62C76}">
      <dgm:prSet/>
      <dgm:spPr/>
      <dgm:t>
        <a:bodyPr/>
        <a:lstStyle/>
        <a:p>
          <a:endParaRPr lang="en-GB"/>
        </a:p>
      </dgm:t>
    </dgm:pt>
    <dgm:pt modelId="{2226BE7F-C26E-42FC-BBFD-AD9B699FC25D}" type="pres">
      <dgm:prSet presAssocID="{C1DEC7EA-C7D8-4FA7-AF6B-F7604DF37E0E}" presName="theList" presStyleCnt="0">
        <dgm:presLayoutVars>
          <dgm:dir/>
          <dgm:animLvl val="lvl"/>
          <dgm:resizeHandles val="exact"/>
        </dgm:presLayoutVars>
      </dgm:prSet>
      <dgm:spPr/>
    </dgm:pt>
    <dgm:pt modelId="{B92C1A5B-7026-4E0F-A47B-19477DB5D4D2}" type="pres">
      <dgm:prSet presAssocID="{6148E045-A556-4682-9D12-FF2967F032E3}" presName="compNode" presStyleCnt="0"/>
      <dgm:spPr/>
    </dgm:pt>
    <dgm:pt modelId="{4A93EF4F-624C-4154-AC1B-C9207AFBC3C7}" type="pres">
      <dgm:prSet presAssocID="{6148E045-A556-4682-9D12-FF2967F032E3}" presName="aNode" presStyleLbl="bgShp" presStyleIdx="0" presStyleCnt="4"/>
      <dgm:spPr/>
    </dgm:pt>
    <dgm:pt modelId="{3E1BF3D5-6858-40F0-A0D4-37E836A0BCFB}" type="pres">
      <dgm:prSet presAssocID="{6148E045-A556-4682-9D12-FF2967F032E3}" presName="textNode" presStyleLbl="bgShp" presStyleIdx="0" presStyleCnt="4"/>
      <dgm:spPr/>
    </dgm:pt>
    <dgm:pt modelId="{5A5A6AF9-0020-4B72-A994-9A6571497BE1}" type="pres">
      <dgm:prSet presAssocID="{6148E045-A556-4682-9D12-FF2967F032E3}" presName="compChildNode" presStyleCnt="0"/>
      <dgm:spPr/>
    </dgm:pt>
    <dgm:pt modelId="{6DEAFC32-6A76-4BB5-9AFD-53CA554409B9}" type="pres">
      <dgm:prSet presAssocID="{6148E045-A556-4682-9D12-FF2967F032E3}" presName="theInnerList" presStyleCnt="0"/>
      <dgm:spPr/>
    </dgm:pt>
    <dgm:pt modelId="{AAE2B45C-0C3E-4094-BA84-BBAC0A25AF1E}" type="pres">
      <dgm:prSet presAssocID="{024442D2-7832-44D6-8A6D-F274603D68DD}" presName="childNode" presStyleLbl="node1" presStyleIdx="0" presStyleCnt="4">
        <dgm:presLayoutVars>
          <dgm:bulletEnabled val="1"/>
        </dgm:presLayoutVars>
      </dgm:prSet>
      <dgm:spPr/>
    </dgm:pt>
    <dgm:pt modelId="{17519404-1CE8-4E4B-A4A9-DA7134D4DFC7}" type="pres">
      <dgm:prSet presAssocID="{6148E045-A556-4682-9D12-FF2967F032E3}" presName="aSpace" presStyleCnt="0"/>
      <dgm:spPr/>
    </dgm:pt>
    <dgm:pt modelId="{846A753B-5DC2-4C2F-975A-551F80D0D58C}" type="pres">
      <dgm:prSet presAssocID="{05B209DB-7FAC-40C1-87C9-43531348095B}" presName="compNode" presStyleCnt="0"/>
      <dgm:spPr/>
    </dgm:pt>
    <dgm:pt modelId="{A6A21411-0CB7-467A-8249-70E6599ED842}" type="pres">
      <dgm:prSet presAssocID="{05B209DB-7FAC-40C1-87C9-43531348095B}" presName="aNode" presStyleLbl="bgShp" presStyleIdx="1" presStyleCnt="4"/>
      <dgm:spPr/>
    </dgm:pt>
    <dgm:pt modelId="{BEC925B8-7C14-41E8-B89D-E9A2474962F4}" type="pres">
      <dgm:prSet presAssocID="{05B209DB-7FAC-40C1-87C9-43531348095B}" presName="textNode" presStyleLbl="bgShp" presStyleIdx="1" presStyleCnt="4"/>
      <dgm:spPr/>
    </dgm:pt>
    <dgm:pt modelId="{DF5A99DF-DA77-4079-A8E3-50DE4C2FF682}" type="pres">
      <dgm:prSet presAssocID="{05B209DB-7FAC-40C1-87C9-43531348095B}" presName="compChildNode" presStyleCnt="0"/>
      <dgm:spPr/>
    </dgm:pt>
    <dgm:pt modelId="{8DBABB84-3865-434B-A771-666EDB3EED9F}" type="pres">
      <dgm:prSet presAssocID="{05B209DB-7FAC-40C1-87C9-43531348095B}" presName="theInnerList" presStyleCnt="0"/>
      <dgm:spPr/>
    </dgm:pt>
    <dgm:pt modelId="{A7AC2CC7-D3B7-4B08-85BF-10D771DBC8BD}" type="pres">
      <dgm:prSet presAssocID="{B77EDD08-EBA1-4ED0-9A3E-9FE18F2BA505}" presName="childNode" presStyleLbl="node1" presStyleIdx="1" presStyleCnt="4">
        <dgm:presLayoutVars>
          <dgm:bulletEnabled val="1"/>
        </dgm:presLayoutVars>
      </dgm:prSet>
      <dgm:spPr/>
    </dgm:pt>
    <dgm:pt modelId="{6624B528-D152-4152-A367-C663898E02C9}" type="pres">
      <dgm:prSet presAssocID="{05B209DB-7FAC-40C1-87C9-43531348095B}" presName="aSpace" presStyleCnt="0"/>
      <dgm:spPr/>
    </dgm:pt>
    <dgm:pt modelId="{EAD5C10B-A76D-4409-A826-6F7ED013669F}" type="pres">
      <dgm:prSet presAssocID="{AB5ADAD6-CDAD-4003-BDF9-BEF99F9933C7}" presName="compNode" presStyleCnt="0"/>
      <dgm:spPr/>
    </dgm:pt>
    <dgm:pt modelId="{912A9BCE-E6B6-4912-BDB6-A61BA373FE75}" type="pres">
      <dgm:prSet presAssocID="{AB5ADAD6-CDAD-4003-BDF9-BEF99F9933C7}" presName="aNode" presStyleLbl="bgShp" presStyleIdx="2" presStyleCnt="4"/>
      <dgm:spPr/>
    </dgm:pt>
    <dgm:pt modelId="{A6D919D0-5054-484F-ADC7-372C2442FC98}" type="pres">
      <dgm:prSet presAssocID="{AB5ADAD6-CDAD-4003-BDF9-BEF99F9933C7}" presName="textNode" presStyleLbl="bgShp" presStyleIdx="2" presStyleCnt="4"/>
      <dgm:spPr/>
    </dgm:pt>
    <dgm:pt modelId="{6E7F8CE6-9993-47DA-A9F6-F98978A43E7E}" type="pres">
      <dgm:prSet presAssocID="{AB5ADAD6-CDAD-4003-BDF9-BEF99F9933C7}" presName="compChildNode" presStyleCnt="0"/>
      <dgm:spPr/>
    </dgm:pt>
    <dgm:pt modelId="{76F0E9BB-F58B-4A9A-93AC-CA673B0E7E6B}" type="pres">
      <dgm:prSet presAssocID="{AB5ADAD6-CDAD-4003-BDF9-BEF99F9933C7}" presName="theInnerList" presStyleCnt="0"/>
      <dgm:spPr/>
    </dgm:pt>
    <dgm:pt modelId="{8475663D-7C2D-46F5-896C-8490E22C6B10}" type="pres">
      <dgm:prSet presAssocID="{B59B9406-1F83-4AA1-ADDB-CF4F5EE3B04B}" presName="childNode" presStyleLbl="node1" presStyleIdx="2" presStyleCnt="4">
        <dgm:presLayoutVars>
          <dgm:bulletEnabled val="1"/>
        </dgm:presLayoutVars>
      </dgm:prSet>
      <dgm:spPr/>
    </dgm:pt>
    <dgm:pt modelId="{961C2455-1C32-4F9D-9661-D6DDE8E9528A}" type="pres">
      <dgm:prSet presAssocID="{AB5ADAD6-CDAD-4003-BDF9-BEF99F9933C7}" presName="aSpace" presStyleCnt="0"/>
      <dgm:spPr/>
    </dgm:pt>
    <dgm:pt modelId="{79C4CCB3-2B60-450C-8C1C-DFE63A843425}" type="pres">
      <dgm:prSet presAssocID="{8AB41B1E-ACC7-41C8-BEF8-E53613CBFF13}" presName="compNode" presStyleCnt="0"/>
      <dgm:spPr/>
    </dgm:pt>
    <dgm:pt modelId="{F3054944-62FA-4421-933E-C9E031D7EECF}" type="pres">
      <dgm:prSet presAssocID="{8AB41B1E-ACC7-41C8-BEF8-E53613CBFF13}" presName="aNode" presStyleLbl="bgShp" presStyleIdx="3" presStyleCnt="4"/>
      <dgm:spPr/>
    </dgm:pt>
    <dgm:pt modelId="{73B2E684-75C3-4793-996A-644009C21A84}" type="pres">
      <dgm:prSet presAssocID="{8AB41B1E-ACC7-41C8-BEF8-E53613CBFF13}" presName="textNode" presStyleLbl="bgShp" presStyleIdx="3" presStyleCnt="4"/>
      <dgm:spPr/>
    </dgm:pt>
    <dgm:pt modelId="{16694E2D-377A-428B-8AF0-0DD6494CE35D}" type="pres">
      <dgm:prSet presAssocID="{8AB41B1E-ACC7-41C8-BEF8-E53613CBFF13}" presName="compChildNode" presStyleCnt="0"/>
      <dgm:spPr/>
    </dgm:pt>
    <dgm:pt modelId="{7B9075C2-234E-40E0-B013-71D3926451F4}" type="pres">
      <dgm:prSet presAssocID="{8AB41B1E-ACC7-41C8-BEF8-E53613CBFF13}" presName="theInnerList" presStyleCnt="0"/>
      <dgm:spPr/>
    </dgm:pt>
    <dgm:pt modelId="{1386B7CC-DBF4-4356-8F8B-FAABEC1D93DC}" type="pres">
      <dgm:prSet presAssocID="{6C971D53-537E-415E-B3D5-CDC96A643174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2034304-DB15-4C67-A30F-A421B782B59D}" type="presOf" srcId="{AB5ADAD6-CDAD-4003-BDF9-BEF99F9933C7}" destId="{A6D919D0-5054-484F-ADC7-372C2442FC98}" srcOrd="1" destOrd="0" presId="urn:microsoft.com/office/officeart/2005/8/layout/lProcess2"/>
    <dgm:cxn modelId="{4A389209-E27E-437F-A8CD-391F3AACFF41}" type="presOf" srcId="{AB5ADAD6-CDAD-4003-BDF9-BEF99F9933C7}" destId="{912A9BCE-E6B6-4912-BDB6-A61BA373FE75}" srcOrd="0" destOrd="0" presId="urn:microsoft.com/office/officeart/2005/8/layout/lProcess2"/>
    <dgm:cxn modelId="{F7D8960F-6BBC-4029-87B0-F27A570E72AE}" type="presOf" srcId="{6148E045-A556-4682-9D12-FF2967F032E3}" destId="{4A93EF4F-624C-4154-AC1B-C9207AFBC3C7}" srcOrd="0" destOrd="0" presId="urn:microsoft.com/office/officeart/2005/8/layout/lProcess2"/>
    <dgm:cxn modelId="{92DF3D11-B2A9-429B-A768-359A1D04AD51}" srcId="{C1DEC7EA-C7D8-4FA7-AF6B-F7604DF37E0E}" destId="{05B209DB-7FAC-40C1-87C9-43531348095B}" srcOrd="1" destOrd="0" parTransId="{4F48B084-93F2-447B-A0E9-2022CF90CF3B}" sibTransId="{4411EBE6-6B58-4B4B-B37C-318A771E1852}"/>
    <dgm:cxn modelId="{9002FB11-3DFC-47AA-BE04-4A34D82371D5}" srcId="{C1DEC7EA-C7D8-4FA7-AF6B-F7604DF37E0E}" destId="{6148E045-A556-4682-9D12-FF2967F032E3}" srcOrd="0" destOrd="0" parTransId="{21214303-CD99-48A1-8EFD-3A6A6491FDC8}" sibTransId="{6390D52A-3A07-4B72-89EB-0C1A642B01CB}"/>
    <dgm:cxn modelId="{41B7A227-412E-4822-B368-D32D1D2805D7}" srcId="{C1DEC7EA-C7D8-4FA7-AF6B-F7604DF37E0E}" destId="{8AB41B1E-ACC7-41C8-BEF8-E53613CBFF13}" srcOrd="3" destOrd="0" parTransId="{75985E6E-3167-4629-913A-ADB665717494}" sibTransId="{858716F9-0BD7-403B-ADD2-52000ED82C82}"/>
    <dgm:cxn modelId="{902C0D2C-25C6-48B1-B576-D340975D5954}" type="presOf" srcId="{6C971D53-537E-415E-B3D5-CDC96A643174}" destId="{1386B7CC-DBF4-4356-8F8B-FAABEC1D93DC}" srcOrd="0" destOrd="0" presId="urn:microsoft.com/office/officeart/2005/8/layout/lProcess2"/>
    <dgm:cxn modelId="{28685131-25DA-49BF-B573-1030B0D11E42}" type="presOf" srcId="{C1DEC7EA-C7D8-4FA7-AF6B-F7604DF37E0E}" destId="{2226BE7F-C26E-42FC-BBFD-AD9B699FC25D}" srcOrd="0" destOrd="0" presId="urn:microsoft.com/office/officeart/2005/8/layout/lProcess2"/>
    <dgm:cxn modelId="{DD9D866F-1CE0-4EC0-98D3-5A60F40DABD1}" type="presOf" srcId="{B77EDD08-EBA1-4ED0-9A3E-9FE18F2BA505}" destId="{A7AC2CC7-D3B7-4B08-85BF-10D771DBC8BD}" srcOrd="0" destOrd="0" presId="urn:microsoft.com/office/officeart/2005/8/layout/lProcess2"/>
    <dgm:cxn modelId="{F28FFF52-79DC-481C-AE7D-BCED5AB79242}" srcId="{6148E045-A556-4682-9D12-FF2967F032E3}" destId="{024442D2-7832-44D6-8A6D-F274603D68DD}" srcOrd="0" destOrd="0" parTransId="{1E17B598-5B66-4230-A374-334D460E0278}" sibTransId="{1630D2E1-ACC6-438D-86BF-259FFD382D22}"/>
    <dgm:cxn modelId="{6534FE75-706D-4B8E-B305-DE50935E7C14}" srcId="{C1DEC7EA-C7D8-4FA7-AF6B-F7604DF37E0E}" destId="{AB5ADAD6-CDAD-4003-BDF9-BEF99F9933C7}" srcOrd="2" destOrd="0" parTransId="{572B9A5D-8DE2-456F-A69B-887000D76E2D}" sibTransId="{7D8BC93C-9F7D-42B4-8EDF-9C6AC19BCB91}"/>
    <dgm:cxn modelId="{0A099D7A-D6B6-46A5-9750-5D3668D92525}" srcId="{AB5ADAD6-CDAD-4003-BDF9-BEF99F9933C7}" destId="{B59B9406-1F83-4AA1-ADDB-CF4F5EE3B04B}" srcOrd="0" destOrd="0" parTransId="{6B639AB6-4BF9-4096-B5AC-6ED13BDCFF89}" sibTransId="{9C4ECAC1-2C23-4A55-901B-060A0BBF3D70}"/>
    <dgm:cxn modelId="{3BB486A0-FBAE-4C6C-8BB6-6B060C7E3735}" type="presOf" srcId="{024442D2-7832-44D6-8A6D-F274603D68DD}" destId="{AAE2B45C-0C3E-4094-BA84-BBAC0A25AF1E}" srcOrd="0" destOrd="0" presId="urn:microsoft.com/office/officeart/2005/8/layout/lProcess2"/>
    <dgm:cxn modelId="{E81233B7-3FFB-4301-BD3A-07D1680709C1}" type="presOf" srcId="{05B209DB-7FAC-40C1-87C9-43531348095B}" destId="{A6A21411-0CB7-467A-8249-70E6599ED842}" srcOrd="0" destOrd="0" presId="urn:microsoft.com/office/officeart/2005/8/layout/lProcess2"/>
    <dgm:cxn modelId="{4DF95CBC-81DF-4E5E-8CDD-C28B8D2B21D9}" type="presOf" srcId="{8AB41B1E-ACC7-41C8-BEF8-E53613CBFF13}" destId="{F3054944-62FA-4421-933E-C9E031D7EECF}" srcOrd="0" destOrd="0" presId="urn:microsoft.com/office/officeart/2005/8/layout/lProcess2"/>
    <dgm:cxn modelId="{F7E48CD3-CEC8-4B41-986C-7FBCF5A62C76}" srcId="{8AB41B1E-ACC7-41C8-BEF8-E53613CBFF13}" destId="{6C971D53-537E-415E-B3D5-CDC96A643174}" srcOrd="0" destOrd="0" parTransId="{0D4C9E5C-80AB-40F8-8164-E03B941DBC36}" sibTransId="{3507057D-EA53-42CB-906D-DEA22E8A3585}"/>
    <dgm:cxn modelId="{57DA2DDC-1715-480F-936F-07C2E1CB4508}" type="presOf" srcId="{8AB41B1E-ACC7-41C8-BEF8-E53613CBFF13}" destId="{73B2E684-75C3-4793-996A-644009C21A84}" srcOrd="1" destOrd="0" presId="urn:microsoft.com/office/officeart/2005/8/layout/lProcess2"/>
    <dgm:cxn modelId="{FC9FA4E7-9CBA-4DEA-8FF2-AE07355282E1}" type="presOf" srcId="{6148E045-A556-4682-9D12-FF2967F032E3}" destId="{3E1BF3D5-6858-40F0-A0D4-37E836A0BCFB}" srcOrd="1" destOrd="0" presId="urn:microsoft.com/office/officeart/2005/8/layout/lProcess2"/>
    <dgm:cxn modelId="{D2F0FCEC-0E15-4AAA-BFE1-1ADE309466E1}" srcId="{05B209DB-7FAC-40C1-87C9-43531348095B}" destId="{B77EDD08-EBA1-4ED0-9A3E-9FE18F2BA505}" srcOrd="0" destOrd="0" parTransId="{7875FDAC-15C8-444E-B17A-7C8F87B77058}" sibTransId="{0DA4131D-947A-4726-8B51-33152894C90C}"/>
    <dgm:cxn modelId="{9D45C6F6-E937-4C0E-8574-0CEE2672064C}" type="presOf" srcId="{B59B9406-1F83-4AA1-ADDB-CF4F5EE3B04B}" destId="{8475663D-7C2D-46F5-896C-8490E22C6B10}" srcOrd="0" destOrd="0" presId="urn:microsoft.com/office/officeart/2005/8/layout/lProcess2"/>
    <dgm:cxn modelId="{9E2CA5FF-C1FA-4DFD-883C-CB430F9C4E06}" type="presOf" srcId="{05B209DB-7FAC-40C1-87C9-43531348095B}" destId="{BEC925B8-7C14-41E8-B89D-E9A2474962F4}" srcOrd="1" destOrd="0" presId="urn:microsoft.com/office/officeart/2005/8/layout/lProcess2"/>
    <dgm:cxn modelId="{863C6FC8-D102-46D0-97A0-B800294A0613}" type="presParOf" srcId="{2226BE7F-C26E-42FC-BBFD-AD9B699FC25D}" destId="{B92C1A5B-7026-4E0F-A47B-19477DB5D4D2}" srcOrd="0" destOrd="0" presId="urn:microsoft.com/office/officeart/2005/8/layout/lProcess2"/>
    <dgm:cxn modelId="{D7A3FE96-24B8-4966-8E3C-623E73D7D799}" type="presParOf" srcId="{B92C1A5B-7026-4E0F-A47B-19477DB5D4D2}" destId="{4A93EF4F-624C-4154-AC1B-C9207AFBC3C7}" srcOrd="0" destOrd="0" presId="urn:microsoft.com/office/officeart/2005/8/layout/lProcess2"/>
    <dgm:cxn modelId="{B7D3F8CB-6B4C-44E1-9E06-B4221AFE1BE5}" type="presParOf" srcId="{B92C1A5B-7026-4E0F-A47B-19477DB5D4D2}" destId="{3E1BF3D5-6858-40F0-A0D4-37E836A0BCFB}" srcOrd="1" destOrd="0" presId="urn:microsoft.com/office/officeart/2005/8/layout/lProcess2"/>
    <dgm:cxn modelId="{B68A1B59-C2AE-4AD2-AB61-78894639CE12}" type="presParOf" srcId="{B92C1A5B-7026-4E0F-A47B-19477DB5D4D2}" destId="{5A5A6AF9-0020-4B72-A994-9A6571497BE1}" srcOrd="2" destOrd="0" presId="urn:microsoft.com/office/officeart/2005/8/layout/lProcess2"/>
    <dgm:cxn modelId="{29C4F84D-7D73-4803-88BB-8A6A716E1CD3}" type="presParOf" srcId="{5A5A6AF9-0020-4B72-A994-9A6571497BE1}" destId="{6DEAFC32-6A76-4BB5-9AFD-53CA554409B9}" srcOrd="0" destOrd="0" presId="urn:microsoft.com/office/officeart/2005/8/layout/lProcess2"/>
    <dgm:cxn modelId="{68C7E181-CC96-4DA1-9070-8D6F661074EF}" type="presParOf" srcId="{6DEAFC32-6A76-4BB5-9AFD-53CA554409B9}" destId="{AAE2B45C-0C3E-4094-BA84-BBAC0A25AF1E}" srcOrd="0" destOrd="0" presId="urn:microsoft.com/office/officeart/2005/8/layout/lProcess2"/>
    <dgm:cxn modelId="{30C22953-B36A-49BE-844E-6CAD8C005092}" type="presParOf" srcId="{2226BE7F-C26E-42FC-BBFD-AD9B699FC25D}" destId="{17519404-1CE8-4E4B-A4A9-DA7134D4DFC7}" srcOrd="1" destOrd="0" presId="urn:microsoft.com/office/officeart/2005/8/layout/lProcess2"/>
    <dgm:cxn modelId="{C99E743F-E53C-4E7B-9E38-DDB37FC1225C}" type="presParOf" srcId="{2226BE7F-C26E-42FC-BBFD-AD9B699FC25D}" destId="{846A753B-5DC2-4C2F-975A-551F80D0D58C}" srcOrd="2" destOrd="0" presId="urn:microsoft.com/office/officeart/2005/8/layout/lProcess2"/>
    <dgm:cxn modelId="{A4B16456-0121-4745-AE0F-F2F83C24E765}" type="presParOf" srcId="{846A753B-5DC2-4C2F-975A-551F80D0D58C}" destId="{A6A21411-0CB7-467A-8249-70E6599ED842}" srcOrd="0" destOrd="0" presId="urn:microsoft.com/office/officeart/2005/8/layout/lProcess2"/>
    <dgm:cxn modelId="{D7B69C4C-5766-4589-B2BB-AA5C0267AD62}" type="presParOf" srcId="{846A753B-5DC2-4C2F-975A-551F80D0D58C}" destId="{BEC925B8-7C14-41E8-B89D-E9A2474962F4}" srcOrd="1" destOrd="0" presId="urn:microsoft.com/office/officeart/2005/8/layout/lProcess2"/>
    <dgm:cxn modelId="{7F17627C-556F-4FFC-8749-2E0D72528BF7}" type="presParOf" srcId="{846A753B-5DC2-4C2F-975A-551F80D0D58C}" destId="{DF5A99DF-DA77-4079-A8E3-50DE4C2FF682}" srcOrd="2" destOrd="0" presId="urn:microsoft.com/office/officeart/2005/8/layout/lProcess2"/>
    <dgm:cxn modelId="{5F183C71-925A-4345-A43F-AB4AA053DF0E}" type="presParOf" srcId="{DF5A99DF-DA77-4079-A8E3-50DE4C2FF682}" destId="{8DBABB84-3865-434B-A771-666EDB3EED9F}" srcOrd="0" destOrd="0" presId="urn:microsoft.com/office/officeart/2005/8/layout/lProcess2"/>
    <dgm:cxn modelId="{010B740F-C82A-4076-A9C0-3927FE974AB8}" type="presParOf" srcId="{8DBABB84-3865-434B-A771-666EDB3EED9F}" destId="{A7AC2CC7-D3B7-4B08-85BF-10D771DBC8BD}" srcOrd="0" destOrd="0" presId="urn:microsoft.com/office/officeart/2005/8/layout/lProcess2"/>
    <dgm:cxn modelId="{AE7B73D1-3760-4A09-B22C-EFD90632C6F6}" type="presParOf" srcId="{2226BE7F-C26E-42FC-BBFD-AD9B699FC25D}" destId="{6624B528-D152-4152-A367-C663898E02C9}" srcOrd="3" destOrd="0" presId="urn:microsoft.com/office/officeart/2005/8/layout/lProcess2"/>
    <dgm:cxn modelId="{6A6FD627-66FA-4C74-A2F3-D6D86D77CFE4}" type="presParOf" srcId="{2226BE7F-C26E-42FC-BBFD-AD9B699FC25D}" destId="{EAD5C10B-A76D-4409-A826-6F7ED013669F}" srcOrd="4" destOrd="0" presId="urn:microsoft.com/office/officeart/2005/8/layout/lProcess2"/>
    <dgm:cxn modelId="{D1C4DA5E-75D3-4F39-82EB-7DD081E0D5C3}" type="presParOf" srcId="{EAD5C10B-A76D-4409-A826-6F7ED013669F}" destId="{912A9BCE-E6B6-4912-BDB6-A61BA373FE75}" srcOrd="0" destOrd="0" presId="urn:microsoft.com/office/officeart/2005/8/layout/lProcess2"/>
    <dgm:cxn modelId="{2D752748-0B3F-4C28-930F-94FAE09FA250}" type="presParOf" srcId="{EAD5C10B-A76D-4409-A826-6F7ED013669F}" destId="{A6D919D0-5054-484F-ADC7-372C2442FC98}" srcOrd="1" destOrd="0" presId="urn:microsoft.com/office/officeart/2005/8/layout/lProcess2"/>
    <dgm:cxn modelId="{6E1FD41D-D6A4-453A-A9A5-367559DBC1B4}" type="presParOf" srcId="{EAD5C10B-A76D-4409-A826-6F7ED013669F}" destId="{6E7F8CE6-9993-47DA-A9F6-F98978A43E7E}" srcOrd="2" destOrd="0" presId="urn:microsoft.com/office/officeart/2005/8/layout/lProcess2"/>
    <dgm:cxn modelId="{3217A0E9-13AB-4A0A-962A-03404EC3C8B4}" type="presParOf" srcId="{6E7F8CE6-9993-47DA-A9F6-F98978A43E7E}" destId="{76F0E9BB-F58B-4A9A-93AC-CA673B0E7E6B}" srcOrd="0" destOrd="0" presId="urn:microsoft.com/office/officeart/2005/8/layout/lProcess2"/>
    <dgm:cxn modelId="{1725411A-C2CE-44B9-A3CE-613F52F15235}" type="presParOf" srcId="{76F0E9BB-F58B-4A9A-93AC-CA673B0E7E6B}" destId="{8475663D-7C2D-46F5-896C-8490E22C6B10}" srcOrd="0" destOrd="0" presId="urn:microsoft.com/office/officeart/2005/8/layout/lProcess2"/>
    <dgm:cxn modelId="{7154323B-1009-4D24-8BDF-CF0DBD5D6EEE}" type="presParOf" srcId="{2226BE7F-C26E-42FC-BBFD-AD9B699FC25D}" destId="{961C2455-1C32-4F9D-9661-D6DDE8E9528A}" srcOrd="5" destOrd="0" presId="urn:microsoft.com/office/officeart/2005/8/layout/lProcess2"/>
    <dgm:cxn modelId="{42BE8DB1-A9FE-4FFF-A14A-111F5585AF89}" type="presParOf" srcId="{2226BE7F-C26E-42FC-BBFD-AD9B699FC25D}" destId="{79C4CCB3-2B60-450C-8C1C-DFE63A843425}" srcOrd="6" destOrd="0" presId="urn:microsoft.com/office/officeart/2005/8/layout/lProcess2"/>
    <dgm:cxn modelId="{09A47AE3-494D-4BD7-BC8A-CF163DAF35E0}" type="presParOf" srcId="{79C4CCB3-2B60-450C-8C1C-DFE63A843425}" destId="{F3054944-62FA-4421-933E-C9E031D7EECF}" srcOrd="0" destOrd="0" presId="urn:microsoft.com/office/officeart/2005/8/layout/lProcess2"/>
    <dgm:cxn modelId="{4888FF7D-711D-4E42-9565-C22BF6D69D50}" type="presParOf" srcId="{79C4CCB3-2B60-450C-8C1C-DFE63A843425}" destId="{73B2E684-75C3-4793-996A-644009C21A84}" srcOrd="1" destOrd="0" presId="urn:microsoft.com/office/officeart/2005/8/layout/lProcess2"/>
    <dgm:cxn modelId="{5AD12912-5207-4691-AEAB-C7C6C8F38B85}" type="presParOf" srcId="{79C4CCB3-2B60-450C-8C1C-DFE63A843425}" destId="{16694E2D-377A-428B-8AF0-0DD6494CE35D}" srcOrd="2" destOrd="0" presId="urn:microsoft.com/office/officeart/2005/8/layout/lProcess2"/>
    <dgm:cxn modelId="{5029F27B-CF37-49A0-9162-A7C28E7060EB}" type="presParOf" srcId="{16694E2D-377A-428B-8AF0-0DD6494CE35D}" destId="{7B9075C2-234E-40E0-B013-71D3926451F4}" srcOrd="0" destOrd="0" presId="urn:microsoft.com/office/officeart/2005/8/layout/lProcess2"/>
    <dgm:cxn modelId="{A39ADF46-7E85-402F-BCCD-28DFEECF9195}" type="presParOf" srcId="{7B9075C2-234E-40E0-B013-71D3926451F4}" destId="{1386B7CC-DBF4-4356-8F8B-FAABEC1D93D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EC7EA-C7D8-4FA7-AF6B-F7604DF37E0E}" type="doc">
      <dgm:prSet loTypeId="urn:microsoft.com/office/officeart/2005/8/layout/lProcess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148E045-A556-4682-9D12-FF2967F032E3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21214303-CD99-48A1-8EFD-3A6A6491FDC8}" type="parTrans" cxnId="{9002FB11-3DFC-47AA-BE04-4A34D82371D5}">
      <dgm:prSet/>
      <dgm:spPr/>
      <dgm:t>
        <a:bodyPr/>
        <a:lstStyle/>
        <a:p>
          <a:endParaRPr lang="en-GB"/>
        </a:p>
      </dgm:t>
    </dgm:pt>
    <dgm:pt modelId="{6390D52A-3A07-4B72-89EB-0C1A642B01CB}" type="sibTrans" cxnId="{9002FB11-3DFC-47AA-BE04-4A34D82371D5}">
      <dgm:prSet/>
      <dgm:spPr/>
      <dgm:t>
        <a:bodyPr/>
        <a:lstStyle/>
        <a:p>
          <a:endParaRPr lang="en-GB"/>
        </a:p>
      </dgm:t>
    </dgm:pt>
    <dgm:pt modelId="{024442D2-7832-44D6-8A6D-F274603D68DD}">
      <dgm:prSet phldrT="[Text]"/>
      <dgm:spPr/>
      <dgm:t>
        <a:bodyPr/>
        <a:lstStyle/>
        <a:p>
          <a:r>
            <a:rPr lang="en-GB" dirty="0"/>
            <a:t>Alert</a:t>
          </a:r>
        </a:p>
      </dgm:t>
    </dgm:pt>
    <dgm:pt modelId="{1E17B598-5B66-4230-A374-334D460E0278}" type="parTrans" cxnId="{F28FFF52-79DC-481C-AE7D-BCED5AB79242}">
      <dgm:prSet/>
      <dgm:spPr/>
      <dgm:t>
        <a:bodyPr/>
        <a:lstStyle/>
        <a:p>
          <a:endParaRPr lang="en-GB"/>
        </a:p>
      </dgm:t>
    </dgm:pt>
    <dgm:pt modelId="{1630D2E1-ACC6-438D-86BF-259FFD382D22}" type="sibTrans" cxnId="{F28FFF52-79DC-481C-AE7D-BCED5AB79242}">
      <dgm:prSet/>
      <dgm:spPr/>
      <dgm:t>
        <a:bodyPr/>
        <a:lstStyle/>
        <a:p>
          <a:endParaRPr lang="en-GB"/>
        </a:p>
      </dgm:t>
    </dgm:pt>
    <dgm:pt modelId="{05B209DB-7FAC-40C1-87C9-43531348095B}">
      <dgm:prSet phldrT="[Text]"/>
      <dgm:spPr/>
      <dgm:t>
        <a:bodyPr/>
        <a:lstStyle/>
        <a:p>
          <a:r>
            <a:rPr lang="en-GB" dirty="0"/>
            <a:t>V</a:t>
          </a:r>
        </a:p>
      </dgm:t>
    </dgm:pt>
    <dgm:pt modelId="{4F48B084-93F2-447B-A0E9-2022CF90CF3B}" type="parTrans" cxnId="{92DF3D11-B2A9-429B-A768-359A1D04AD51}">
      <dgm:prSet/>
      <dgm:spPr/>
      <dgm:t>
        <a:bodyPr/>
        <a:lstStyle/>
        <a:p>
          <a:endParaRPr lang="en-GB"/>
        </a:p>
      </dgm:t>
    </dgm:pt>
    <dgm:pt modelId="{4411EBE6-6B58-4B4B-B37C-318A771E1852}" type="sibTrans" cxnId="{92DF3D11-B2A9-429B-A768-359A1D04AD51}">
      <dgm:prSet/>
      <dgm:spPr/>
      <dgm:t>
        <a:bodyPr/>
        <a:lstStyle/>
        <a:p>
          <a:endParaRPr lang="en-GB"/>
        </a:p>
      </dgm:t>
    </dgm:pt>
    <dgm:pt modelId="{B77EDD08-EBA1-4ED0-9A3E-9FE18F2BA505}">
      <dgm:prSet phldrT="[Text]"/>
      <dgm:spPr/>
      <dgm:t>
        <a:bodyPr/>
        <a:lstStyle/>
        <a:p>
          <a:r>
            <a:rPr lang="en-GB" dirty="0"/>
            <a:t>Verbal</a:t>
          </a:r>
        </a:p>
      </dgm:t>
    </dgm:pt>
    <dgm:pt modelId="{7875FDAC-15C8-444E-B17A-7C8F87B77058}" type="parTrans" cxnId="{D2F0FCEC-0E15-4AAA-BFE1-1ADE309466E1}">
      <dgm:prSet/>
      <dgm:spPr/>
      <dgm:t>
        <a:bodyPr/>
        <a:lstStyle/>
        <a:p>
          <a:endParaRPr lang="en-GB"/>
        </a:p>
      </dgm:t>
    </dgm:pt>
    <dgm:pt modelId="{0DA4131D-947A-4726-8B51-33152894C90C}" type="sibTrans" cxnId="{D2F0FCEC-0E15-4AAA-BFE1-1ADE309466E1}">
      <dgm:prSet/>
      <dgm:spPr/>
      <dgm:t>
        <a:bodyPr/>
        <a:lstStyle/>
        <a:p>
          <a:endParaRPr lang="en-GB"/>
        </a:p>
      </dgm:t>
    </dgm:pt>
    <dgm:pt modelId="{AB5ADAD6-CDAD-4003-BDF9-BEF99F9933C7}">
      <dgm:prSet phldrT="[Text]"/>
      <dgm:spPr/>
      <dgm:t>
        <a:bodyPr/>
        <a:lstStyle/>
        <a:p>
          <a:r>
            <a:rPr lang="en-GB" dirty="0"/>
            <a:t>P</a:t>
          </a:r>
        </a:p>
      </dgm:t>
    </dgm:pt>
    <dgm:pt modelId="{572B9A5D-8DE2-456F-A69B-887000D76E2D}" type="parTrans" cxnId="{6534FE75-706D-4B8E-B305-DE50935E7C14}">
      <dgm:prSet/>
      <dgm:spPr/>
      <dgm:t>
        <a:bodyPr/>
        <a:lstStyle/>
        <a:p>
          <a:endParaRPr lang="en-GB"/>
        </a:p>
      </dgm:t>
    </dgm:pt>
    <dgm:pt modelId="{7D8BC93C-9F7D-42B4-8EDF-9C6AC19BCB91}" type="sibTrans" cxnId="{6534FE75-706D-4B8E-B305-DE50935E7C14}">
      <dgm:prSet/>
      <dgm:spPr/>
      <dgm:t>
        <a:bodyPr/>
        <a:lstStyle/>
        <a:p>
          <a:endParaRPr lang="en-GB"/>
        </a:p>
      </dgm:t>
    </dgm:pt>
    <dgm:pt modelId="{B59B9406-1F83-4AA1-ADDB-CF4F5EE3B04B}">
      <dgm:prSet phldrT="[Text]"/>
      <dgm:spPr/>
      <dgm:t>
        <a:bodyPr/>
        <a:lstStyle/>
        <a:p>
          <a:r>
            <a:rPr lang="en-GB" dirty="0"/>
            <a:t>Pain</a:t>
          </a:r>
        </a:p>
      </dgm:t>
    </dgm:pt>
    <dgm:pt modelId="{6B639AB6-4BF9-4096-B5AC-6ED13BDCFF89}" type="parTrans" cxnId="{0A099D7A-D6B6-46A5-9750-5D3668D92525}">
      <dgm:prSet/>
      <dgm:spPr/>
      <dgm:t>
        <a:bodyPr/>
        <a:lstStyle/>
        <a:p>
          <a:endParaRPr lang="en-GB"/>
        </a:p>
      </dgm:t>
    </dgm:pt>
    <dgm:pt modelId="{9C4ECAC1-2C23-4A55-901B-060A0BBF3D70}" type="sibTrans" cxnId="{0A099D7A-D6B6-46A5-9750-5D3668D92525}">
      <dgm:prSet/>
      <dgm:spPr/>
      <dgm:t>
        <a:bodyPr/>
        <a:lstStyle/>
        <a:p>
          <a:endParaRPr lang="en-GB"/>
        </a:p>
      </dgm:t>
    </dgm:pt>
    <dgm:pt modelId="{8AB41B1E-ACC7-41C8-BEF8-E53613CBFF13}">
      <dgm:prSet phldrT="[Text]"/>
      <dgm:spPr/>
      <dgm:t>
        <a:bodyPr/>
        <a:lstStyle/>
        <a:p>
          <a:r>
            <a:rPr lang="en-GB" dirty="0"/>
            <a:t>U</a:t>
          </a:r>
        </a:p>
      </dgm:t>
    </dgm:pt>
    <dgm:pt modelId="{75985E6E-3167-4629-913A-ADB665717494}" type="parTrans" cxnId="{41B7A227-412E-4822-B368-D32D1D2805D7}">
      <dgm:prSet/>
      <dgm:spPr/>
      <dgm:t>
        <a:bodyPr/>
        <a:lstStyle/>
        <a:p>
          <a:endParaRPr lang="en-GB"/>
        </a:p>
      </dgm:t>
    </dgm:pt>
    <dgm:pt modelId="{858716F9-0BD7-403B-ADD2-52000ED82C82}" type="sibTrans" cxnId="{41B7A227-412E-4822-B368-D32D1D2805D7}">
      <dgm:prSet/>
      <dgm:spPr/>
      <dgm:t>
        <a:bodyPr/>
        <a:lstStyle/>
        <a:p>
          <a:endParaRPr lang="en-GB"/>
        </a:p>
      </dgm:t>
    </dgm:pt>
    <dgm:pt modelId="{6C971D53-537E-415E-B3D5-CDC96A643174}">
      <dgm:prSet phldrT="[Text]"/>
      <dgm:spPr/>
      <dgm:t>
        <a:bodyPr/>
        <a:lstStyle/>
        <a:p>
          <a:r>
            <a:rPr lang="en-GB" dirty="0"/>
            <a:t>Unresponsive</a:t>
          </a:r>
        </a:p>
      </dgm:t>
    </dgm:pt>
    <dgm:pt modelId="{0D4C9E5C-80AB-40F8-8164-E03B941DBC36}" type="parTrans" cxnId="{F7E48CD3-CEC8-4B41-986C-7FBCF5A62C76}">
      <dgm:prSet/>
      <dgm:spPr/>
      <dgm:t>
        <a:bodyPr/>
        <a:lstStyle/>
        <a:p>
          <a:endParaRPr lang="en-GB"/>
        </a:p>
      </dgm:t>
    </dgm:pt>
    <dgm:pt modelId="{3507057D-EA53-42CB-906D-DEA22E8A3585}" type="sibTrans" cxnId="{F7E48CD3-CEC8-4B41-986C-7FBCF5A62C76}">
      <dgm:prSet/>
      <dgm:spPr/>
      <dgm:t>
        <a:bodyPr/>
        <a:lstStyle/>
        <a:p>
          <a:endParaRPr lang="en-GB"/>
        </a:p>
      </dgm:t>
    </dgm:pt>
    <dgm:pt modelId="{52C6A1C4-58C3-4481-BE27-C641766630E2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892DF485-B0EE-4EB2-9D2A-7C0B08B786BE}" type="parTrans" cxnId="{CBA56255-2D18-4651-BE5F-9AB6C4821F79}">
      <dgm:prSet/>
      <dgm:spPr/>
      <dgm:t>
        <a:bodyPr/>
        <a:lstStyle/>
        <a:p>
          <a:endParaRPr lang="en-GB"/>
        </a:p>
      </dgm:t>
    </dgm:pt>
    <dgm:pt modelId="{A372B95A-7D61-4960-8CF6-076157FE3AA8}" type="sibTrans" cxnId="{CBA56255-2D18-4651-BE5F-9AB6C4821F79}">
      <dgm:prSet/>
      <dgm:spPr/>
      <dgm:t>
        <a:bodyPr/>
        <a:lstStyle/>
        <a:p>
          <a:endParaRPr lang="en-GB"/>
        </a:p>
      </dgm:t>
    </dgm:pt>
    <dgm:pt modelId="{57DF7F70-8496-47E0-98D7-936D52736BC3}">
      <dgm:prSet phldrT="[Text]"/>
      <dgm:spPr/>
      <dgm:t>
        <a:bodyPr/>
        <a:lstStyle/>
        <a:p>
          <a:r>
            <a:rPr lang="en-GB" dirty="0"/>
            <a:t>Confusion</a:t>
          </a:r>
        </a:p>
      </dgm:t>
    </dgm:pt>
    <dgm:pt modelId="{59A2891F-F66A-4AA4-B588-CA94921C39C7}" type="parTrans" cxnId="{0E2F265B-E815-440B-ABE0-887F61380023}">
      <dgm:prSet/>
      <dgm:spPr/>
      <dgm:t>
        <a:bodyPr/>
        <a:lstStyle/>
        <a:p>
          <a:endParaRPr lang="en-GB"/>
        </a:p>
      </dgm:t>
    </dgm:pt>
    <dgm:pt modelId="{0C54196C-AB39-4541-8632-20E679739BDB}" type="sibTrans" cxnId="{0E2F265B-E815-440B-ABE0-887F61380023}">
      <dgm:prSet/>
      <dgm:spPr/>
      <dgm:t>
        <a:bodyPr/>
        <a:lstStyle/>
        <a:p>
          <a:endParaRPr lang="en-GB"/>
        </a:p>
      </dgm:t>
    </dgm:pt>
    <dgm:pt modelId="{2226BE7F-C26E-42FC-BBFD-AD9B699FC25D}" type="pres">
      <dgm:prSet presAssocID="{C1DEC7EA-C7D8-4FA7-AF6B-F7604DF37E0E}" presName="theList" presStyleCnt="0">
        <dgm:presLayoutVars>
          <dgm:dir/>
          <dgm:animLvl val="lvl"/>
          <dgm:resizeHandles val="exact"/>
        </dgm:presLayoutVars>
      </dgm:prSet>
      <dgm:spPr/>
    </dgm:pt>
    <dgm:pt modelId="{B92C1A5B-7026-4E0F-A47B-19477DB5D4D2}" type="pres">
      <dgm:prSet presAssocID="{6148E045-A556-4682-9D12-FF2967F032E3}" presName="compNode" presStyleCnt="0"/>
      <dgm:spPr/>
    </dgm:pt>
    <dgm:pt modelId="{4A93EF4F-624C-4154-AC1B-C9207AFBC3C7}" type="pres">
      <dgm:prSet presAssocID="{6148E045-A556-4682-9D12-FF2967F032E3}" presName="aNode" presStyleLbl="bgShp" presStyleIdx="0" presStyleCnt="5"/>
      <dgm:spPr/>
    </dgm:pt>
    <dgm:pt modelId="{3E1BF3D5-6858-40F0-A0D4-37E836A0BCFB}" type="pres">
      <dgm:prSet presAssocID="{6148E045-A556-4682-9D12-FF2967F032E3}" presName="textNode" presStyleLbl="bgShp" presStyleIdx="0" presStyleCnt="5"/>
      <dgm:spPr/>
    </dgm:pt>
    <dgm:pt modelId="{5A5A6AF9-0020-4B72-A994-9A6571497BE1}" type="pres">
      <dgm:prSet presAssocID="{6148E045-A556-4682-9D12-FF2967F032E3}" presName="compChildNode" presStyleCnt="0"/>
      <dgm:spPr/>
    </dgm:pt>
    <dgm:pt modelId="{6DEAFC32-6A76-4BB5-9AFD-53CA554409B9}" type="pres">
      <dgm:prSet presAssocID="{6148E045-A556-4682-9D12-FF2967F032E3}" presName="theInnerList" presStyleCnt="0"/>
      <dgm:spPr/>
    </dgm:pt>
    <dgm:pt modelId="{AAE2B45C-0C3E-4094-BA84-BBAC0A25AF1E}" type="pres">
      <dgm:prSet presAssocID="{024442D2-7832-44D6-8A6D-F274603D68DD}" presName="childNode" presStyleLbl="node1" presStyleIdx="0" presStyleCnt="5">
        <dgm:presLayoutVars>
          <dgm:bulletEnabled val="1"/>
        </dgm:presLayoutVars>
      </dgm:prSet>
      <dgm:spPr/>
    </dgm:pt>
    <dgm:pt modelId="{17519404-1CE8-4E4B-A4A9-DA7134D4DFC7}" type="pres">
      <dgm:prSet presAssocID="{6148E045-A556-4682-9D12-FF2967F032E3}" presName="aSpace" presStyleCnt="0"/>
      <dgm:spPr/>
    </dgm:pt>
    <dgm:pt modelId="{A10B34FA-7926-4891-A470-64FB08651762}" type="pres">
      <dgm:prSet presAssocID="{52C6A1C4-58C3-4481-BE27-C641766630E2}" presName="compNode" presStyleCnt="0"/>
      <dgm:spPr/>
    </dgm:pt>
    <dgm:pt modelId="{EE5FDE79-81B9-44CC-B830-D0EBDC112C4F}" type="pres">
      <dgm:prSet presAssocID="{52C6A1C4-58C3-4481-BE27-C641766630E2}" presName="aNode" presStyleLbl="bgShp" presStyleIdx="1" presStyleCnt="5"/>
      <dgm:spPr/>
    </dgm:pt>
    <dgm:pt modelId="{FCD4DE1F-A7FD-435F-AFC2-24D59602D952}" type="pres">
      <dgm:prSet presAssocID="{52C6A1C4-58C3-4481-BE27-C641766630E2}" presName="textNode" presStyleLbl="bgShp" presStyleIdx="1" presStyleCnt="5"/>
      <dgm:spPr/>
    </dgm:pt>
    <dgm:pt modelId="{6183872B-7DC6-41D6-9333-DC878E4708E9}" type="pres">
      <dgm:prSet presAssocID="{52C6A1C4-58C3-4481-BE27-C641766630E2}" presName="compChildNode" presStyleCnt="0"/>
      <dgm:spPr/>
    </dgm:pt>
    <dgm:pt modelId="{8150C81E-F774-4578-9F9A-D41F4EF80F06}" type="pres">
      <dgm:prSet presAssocID="{52C6A1C4-58C3-4481-BE27-C641766630E2}" presName="theInnerList" presStyleCnt="0"/>
      <dgm:spPr/>
    </dgm:pt>
    <dgm:pt modelId="{AF6BD9F2-8BE3-4AB1-BFF2-041B6034580D}" type="pres">
      <dgm:prSet presAssocID="{57DF7F70-8496-47E0-98D7-936D52736BC3}" presName="childNode" presStyleLbl="node1" presStyleIdx="1" presStyleCnt="5">
        <dgm:presLayoutVars>
          <dgm:bulletEnabled val="1"/>
        </dgm:presLayoutVars>
      </dgm:prSet>
      <dgm:spPr/>
    </dgm:pt>
    <dgm:pt modelId="{76DB08FD-10FF-438E-89C9-17326C32A241}" type="pres">
      <dgm:prSet presAssocID="{52C6A1C4-58C3-4481-BE27-C641766630E2}" presName="aSpace" presStyleCnt="0"/>
      <dgm:spPr/>
    </dgm:pt>
    <dgm:pt modelId="{846A753B-5DC2-4C2F-975A-551F80D0D58C}" type="pres">
      <dgm:prSet presAssocID="{05B209DB-7FAC-40C1-87C9-43531348095B}" presName="compNode" presStyleCnt="0"/>
      <dgm:spPr/>
    </dgm:pt>
    <dgm:pt modelId="{A6A21411-0CB7-467A-8249-70E6599ED842}" type="pres">
      <dgm:prSet presAssocID="{05B209DB-7FAC-40C1-87C9-43531348095B}" presName="aNode" presStyleLbl="bgShp" presStyleIdx="2" presStyleCnt="5"/>
      <dgm:spPr/>
    </dgm:pt>
    <dgm:pt modelId="{BEC925B8-7C14-41E8-B89D-E9A2474962F4}" type="pres">
      <dgm:prSet presAssocID="{05B209DB-7FAC-40C1-87C9-43531348095B}" presName="textNode" presStyleLbl="bgShp" presStyleIdx="2" presStyleCnt="5"/>
      <dgm:spPr/>
    </dgm:pt>
    <dgm:pt modelId="{DF5A99DF-DA77-4079-A8E3-50DE4C2FF682}" type="pres">
      <dgm:prSet presAssocID="{05B209DB-7FAC-40C1-87C9-43531348095B}" presName="compChildNode" presStyleCnt="0"/>
      <dgm:spPr/>
    </dgm:pt>
    <dgm:pt modelId="{8DBABB84-3865-434B-A771-666EDB3EED9F}" type="pres">
      <dgm:prSet presAssocID="{05B209DB-7FAC-40C1-87C9-43531348095B}" presName="theInnerList" presStyleCnt="0"/>
      <dgm:spPr/>
    </dgm:pt>
    <dgm:pt modelId="{A7AC2CC7-D3B7-4B08-85BF-10D771DBC8BD}" type="pres">
      <dgm:prSet presAssocID="{B77EDD08-EBA1-4ED0-9A3E-9FE18F2BA505}" presName="childNode" presStyleLbl="node1" presStyleIdx="2" presStyleCnt="5">
        <dgm:presLayoutVars>
          <dgm:bulletEnabled val="1"/>
        </dgm:presLayoutVars>
      </dgm:prSet>
      <dgm:spPr/>
    </dgm:pt>
    <dgm:pt modelId="{6624B528-D152-4152-A367-C663898E02C9}" type="pres">
      <dgm:prSet presAssocID="{05B209DB-7FAC-40C1-87C9-43531348095B}" presName="aSpace" presStyleCnt="0"/>
      <dgm:spPr/>
    </dgm:pt>
    <dgm:pt modelId="{EAD5C10B-A76D-4409-A826-6F7ED013669F}" type="pres">
      <dgm:prSet presAssocID="{AB5ADAD6-CDAD-4003-BDF9-BEF99F9933C7}" presName="compNode" presStyleCnt="0"/>
      <dgm:spPr/>
    </dgm:pt>
    <dgm:pt modelId="{912A9BCE-E6B6-4912-BDB6-A61BA373FE75}" type="pres">
      <dgm:prSet presAssocID="{AB5ADAD6-CDAD-4003-BDF9-BEF99F9933C7}" presName="aNode" presStyleLbl="bgShp" presStyleIdx="3" presStyleCnt="5"/>
      <dgm:spPr/>
    </dgm:pt>
    <dgm:pt modelId="{A6D919D0-5054-484F-ADC7-372C2442FC98}" type="pres">
      <dgm:prSet presAssocID="{AB5ADAD6-CDAD-4003-BDF9-BEF99F9933C7}" presName="textNode" presStyleLbl="bgShp" presStyleIdx="3" presStyleCnt="5"/>
      <dgm:spPr/>
    </dgm:pt>
    <dgm:pt modelId="{6E7F8CE6-9993-47DA-A9F6-F98978A43E7E}" type="pres">
      <dgm:prSet presAssocID="{AB5ADAD6-CDAD-4003-BDF9-BEF99F9933C7}" presName="compChildNode" presStyleCnt="0"/>
      <dgm:spPr/>
    </dgm:pt>
    <dgm:pt modelId="{76F0E9BB-F58B-4A9A-93AC-CA673B0E7E6B}" type="pres">
      <dgm:prSet presAssocID="{AB5ADAD6-CDAD-4003-BDF9-BEF99F9933C7}" presName="theInnerList" presStyleCnt="0"/>
      <dgm:spPr/>
    </dgm:pt>
    <dgm:pt modelId="{8475663D-7C2D-46F5-896C-8490E22C6B10}" type="pres">
      <dgm:prSet presAssocID="{B59B9406-1F83-4AA1-ADDB-CF4F5EE3B04B}" presName="childNode" presStyleLbl="node1" presStyleIdx="3" presStyleCnt="5">
        <dgm:presLayoutVars>
          <dgm:bulletEnabled val="1"/>
        </dgm:presLayoutVars>
      </dgm:prSet>
      <dgm:spPr/>
    </dgm:pt>
    <dgm:pt modelId="{961C2455-1C32-4F9D-9661-D6DDE8E9528A}" type="pres">
      <dgm:prSet presAssocID="{AB5ADAD6-CDAD-4003-BDF9-BEF99F9933C7}" presName="aSpace" presStyleCnt="0"/>
      <dgm:spPr/>
    </dgm:pt>
    <dgm:pt modelId="{79C4CCB3-2B60-450C-8C1C-DFE63A843425}" type="pres">
      <dgm:prSet presAssocID="{8AB41B1E-ACC7-41C8-BEF8-E53613CBFF13}" presName="compNode" presStyleCnt="0"/>
      <dgm:spPr/>
    </dgm:pt>
    <dgm:pt modelId="{F3054944-62FA-4421-933E-C9E031D7EECF}" type="pres">
      <dgm:prSet presAssocID="{8AB41B1E-ACC7-41C8-BEF8-E53613CBFF13}" presName="aNode" presStyleLbl="bgShp" presStyleIdx="4" presStyleCnt="5"/>
      <dgm:spPr/>
    </dgm:pt>
    <dgm:pt modelId="{73B2E684-75C3-4793-996A-644009C21A84}" type="pres">
      <dgm:prSet presAssocID="{8AB41B1E-ACC7-41C8-BEF8-E53613CBFF13}" presName="textNode" presStyleLbl="bgShp" presStyleIdx="4" presStyleCnt="5"/>
      <dgm:spPr/>
    </dgm:pt>
    <dgm:pt modelId="{16694E2D-377A-428B-8AF0-0DD6494CE35D}" type="pres">
      <dgm:prSet presAssocID="{8AB41B1E-ACC7-41C8-BEF8-E53613CBFF13}" presName="compChildNode" presStyleCnt="0"/>
      <dgm:spPr/>
    </dgm:pt>
    <dgm:pt modelId="{7B9075C2-234E-40E0-B013-71D3926451F4}" type="pres">
      <dgm:prSet presAssocID="{8AB41B1E-ACC7-41C8-BEF8-E53613CBFF13}" presName="theInnerList" presStyleCnt="0"/>
      <dgm:spPr/>
    </dgm:pt>
    <dgm:pt modelId="{1386B7CC-DBF4-4356-8F8B-FAABEC1D93DC}" type="pres">
      <dgm:prSet presAssocID="{6C971D53-537E-415E-B3D5-CDC96A643174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D0A2240B-6C8E-4EBC-BB8B-7328F791AF68}" type="presOf" srcId="{57DF7F70-8496-47E0-98D7-936D52736BC3}" destId="{AF6BD9F2-8BE3-4AB1-BFF2-041B6034580D}" srcOrd="0" destOrd="0" presId="urn:microsoft.com/office/officeart/2005/8/layout/lProcess2"/>
    <dgm:cxn modelId="{92DF3D11-B2A9-429B-A768-359A1D04AD51}" srcId="{C1DEC7EA-C7D8-4FA7-AF6B-F7604DF37E0E}" destId="{05B209DB-7FAC-40C1-87C9-43531348095B}" srcOrd="2" destOrd="0" parTransId="{4F48B084-93F2-447B-A0E9-2022CF90CF3B}" sibTransId="{4411EBE6-6B58-4B4B-B37C-318A771E1852}"/>
    <dgm:cxn modelId="{9002FB11-3DFC-47AA-BE04-4A34D82371D5}" srcId="{C1DEC7EA-C7D8-4FA7-AF6B-F7604DF37E0E}" destId="{6148E045-A556-4682-9D12-FF2967F032E3}" srcOrd="0" destOrd="0" parTransId="{21214303-CD99-48A1-8EFD-3A6A6491FDC8}" sibTransId="{6390D52A-3A07-4B72-89EB-0C1A642B01CB}"/>
    <dgm:cxn modelId="{B262C614-1716-45C1-9B92-7903E5F039FB}" type="presOf" srcId="{6C971D53-537E-415E-B3D5-CDC96A643174}" destId="{1386B7CC-DBF4-4356-8F8B-FAABEC1D93DC}" srcOrd="0" destOrd="0" presId="urn:microsoft.com/office/officeart/2005/8/layout/lProcess2"/>
    <dgm:cxn modelId="{E689CE26-4B46-40B5-B317-53776E99A7BA}" type="presOf" srcId="{52C6A1C4-58C3-4481-BE27-C641766630E2}" destId="{EE5FDE79-81B9-44CC-B830-D0EBDC112C4F}" srcOrd="0" destOrd="0" presId="urn:microsoft.com/office/officeart/2005/8/layout/lProcess2"/>
    <dgm:cxn modelId="{41B7A227-412E-4822-B368-D32D1D2805D7}" srcId="{C1DEC7EA-C7D8-4FA7-AF6B-F7604DF37E0E}" destId="{8AB41B1E-ACC7-41C8-BEF8-E53613CBFF13}" srcOrd="4" destOrd="0" parTransId="{75985E6E-3167-4629-913A-ADB665717494}" sibTransId="{858716F9-0BD7-403B-ADD2-52000ED82C82}"/>
    <dgm:cxn modelId="{38B7F62F-BF39-4B6F-B0B4-B5E61BA15BFC}" type="presOf" srcId="{AB5ADAD6-CDAD-4003-BDF9-BEF99F9933C7}" destId="{912A9BCE-E6B6-4912-BDB6-A61BA373FE75}" srcOrd="0" destOrd="0" presId="urn:microsoft.com/office/officeart/2005/8/layout/lProcess2"/>
    <dgm:cxn modelId="{20B9D730-FEDF-4821-9F56-09794CF7A337}" type="presOf" srcId="{C1DEC7EA-C7D8-4FA7-AF6B-F7604DF37E0E}" destId="{2226BE7F-C26E-42FC-BBFD-AD9B699FC25D}" srcOrd="0" destOrd="0" presId="urn:microsoft.com/office/officeart/2005/8/layout/lProcess2"/>
    <dgm:cxn modelId="{1E0E4E36-B2AA-480B-9D44-55ADA6232FA9}" type="presOf" srcId="{6148E045-A556-4682-9D12-FF2967F032E3}" destId="{4A93EF4F-624C-4154-AC1B-C9207AFBC3C7}" srcOrd="0" destOrd="0" presId="urn:microsoft.com/office/officeart/2005/8/layout/lProcess2"/>
    <dgm:cxn modelId="{ED160A3C-2A57-4335-A01B-55E4D51D65E9}" type="presOf" srcId="{8AB41B1E-ACC7-41C8-BEF8-E53613CBFF13}" destId="{73B2E684-75C3-4793-996A-644009C21A84}" srcOrd="1" destOrd="0" presId="urn:microsoft.com/office/officeart/2005/8/layout/lProcess2"/>
    <dgm:cxn modelId="{0E2F265B-E815-440B-ABE0-887F61380023}" srcId="{52C6A1C4-58C3-4481-BE27-C641766630E2}" destId="{57DF7F70-8496-47E0-98D7-936D52736BC3}" srcOrd="0" destOrd="0" parTransId="{59A2891F-F66A-4AA4-B588-CA94921C39C7}" sibTransId="{0C54196C-AB39-4541-8632-20E679739BDB}"/>
    <dgm:cxn modelId="{962F7B62-DA9E-441B-9F0A-EA3A1CD72CE4}" type="presOf" srcId="{52C6A1C4-58C3-4481-BE27-C641766630E2}" destId="{FCD4DE1F-A7FD-435F-AFC2-24D59602D952}" srcOrd="1" destOrd="0" presId="urn:microsoft.com/office/officeart/2005/8/layout/lProcess2"/>
    <dgm:cxn modelId="{F566FC48-B8F7-47CF-BA40-10642E6A3E71}" type="presOf" srcId="{B77EDD08-EBA1-4ED0-9A3E-9FE18F2BA505}" destId="{A7AC2CC7-D3B7-4B08-85BF-10D771DBC8BD}" srcOrd="0" destOrd="0" presId="urn:microsoft.com/office/officeart/2005/8/layout/lProcess2"/>
    <dgm:cxn modelId="{F28FFF52-79DC-481C-AE7D-BCED5AB79242}" srcId="{6148E045-A556-4682-9D12-FF2967F032E3}" destId="{024442D2-7832-44D6-8A6D-F274603D68DD}" srcOrd="0" destOrd="0" parTransId="{1E17B598-5B66-4230-A374-334D460E0278}" sibTransId="{1630D2E1-ACC6-438D-86BF-259FFD382D22}"/>
    <dgm:cxn modelId="{CBA56255-2D18-4651-BE5F-9AB6C4821F79}" srcId="{C1DEC7EA-C7D8-4FA7-AF6B-F7604DF37E0E}" destId="{52C6A1C4-58C3-4481-BE27-C641766630E2}" srcOrd="1" destOrd="0" parTransId="{892DF485-B0EE-4EB2-9D2A-7C0B08B786BE}" sibTransId="{A372B95A-7D61-4960-8CF6-076157FE3AA8}"/>
    <dgm:cxn modelId="{6534FE75-706D-4B8E-B305-DE50935E7C14}" srcId="{C1DEC7EA-C7D8-4FA7-AF6B-F7604DF37E0E}" destId="{AB5ADAD6-CDAD-4003-BDF9-BEF99F9933C7}" srcOrd="3" destOrd="0" parTransId="{572B9A5D-8DE2-456F-A69B-887000D76E2D}" sibTransId="{7D8BC93C-9F7D-42B4-8EDF-9C6AC19BCB91}"/>
    <dgm:cxn modelId="{0A099D7A-D6B6-46A5-9750-5D3668D92525}" srcId="{AB5ADAD6-CDAD-4003-BDF9-BEF99F9933C7}" destId="{B59B9406-1F83-4AA1-ADDB-CF4F5EE3B04B}" srcOrd="0" destOrd="0" parTransId="{6B639AB6-4BF9-4096-B5AC-6ED13BDCFF89}" sibTransId="{9C4ECAC1-2C23-4A55-901B-060A0BBF3D70}"/>
    <dgm:cxn modelId="{9292637B-060E-4FB2-972C-51DD3852265D}" type="presOf" srcId="{05B209DB-7FAC-40C1-87C9-43531348095B}" destId="{BEC925B8-7C14-41E8-B89D-E9A2474962F4}" srcOrd="1" destOrd="0" presId="urn:microsoft.com/office/officeart/2005/8/layout/lProcess2"/>
    <dgm:cxn modelId="{6CDB8489-EEF5-4062-84AD-44D51BE8D345}" type="presOf" srcId="{AB5ADAD6-CDAD-4003-BDF9-BEF99F9933C7}" destId="{A6D919D0-5054-484F-ADC7-372C2442FC98}" srcOrd="1" destOrd="0" presId="urn:microsoft.com/office/officeart/2005/8/layout/lProcess2"/>
    <dgm:cxn modelId="{E82EDD99-61DB-4AD9-B208-78858BDF7E20}" type="presOf" srcId="{8AB41B1E-ACC7-41C8-BEF8-E53613CBFF13}" destId="{F3054944-62FA-4421-933E-C9E031D7EECF}" srcOrd="0" destOrd="0" presId="urn:microsoft.com/office/officeart/2005/8/layout/lProcess2"/>
    <dgm:cxn modelId="{71AC59B1-B721-4563-A8B8-4A3470A089CD}" type="presOf" srcId="{024442D2-7832-44D6-8A6D-F274603D68DD}" destId="{AAE2B45C-0C3E-4094-BA84-BBAC0A25AF1E}" srcOrd="0" destOrd="0" presId="urn:microsoft.com/office/officeart/2005/8/layout/lProcess2"/>
    <dgm:cxn modelId="{82DE83B1-34AE-40EC-8A43-2C19E8E06636}" type="presOf" srcId="{B59B9406-1F83-4AA1-ADDB-CF4F5EE3B04B}" destId="{8475663D-7C2D-46F5-896C-8490E22C6B10}" srcOrd="0" destOrd="0" presId="urn:microsoft.com/office/officeart/2005/8/layout/lProcess2"/>
    <dgm:cxn modelId="{F7E48CD3-CEC8-4B41-986C-7FBCF5A62C76}" srcId="{8AB41B1E-ACC7-41C8-BEF8-E53613CBFF13}" destId="{6C971D53-537E-415E-B3D5-CDC96A643174}" srcOrd="0" destOrd="0" parTransId="{0D4C9E5C-80AB-40F8-8164-E03B941DBC36}" sibTransId="{3507057D-EA53-42CB-906D-DEA22E8A3585}"/>
    <dgm:cxn modelId="{A44CA4DD-91D3-4C2D-BF2D-3AC8C1B500E2}" type="presOf" srcId="{6148E045-A556-4682-9D12-FF2967F032E3}" destId="{3E1BF3D5-6858-40F0-A0D4-37E836A0BCFB}" srcOrd="1" destOrd="0" presId="urn:microsoft.com/office/officeart/2005/8/layout/lProcess2"/>
    <dgm:cxn modelId="{69F86DDE-EA33-4445-80E8-E1993E59B713}" type="presOf" srcId="{05B209DB-7FAC-40C1-87C9-43531348095B}" destId="{A6A21411-0CB7-467A-8249-70E6599ED842}" srcOrd="0" destOrd="0" presId="urn:microsoft.com/office/officeart/2005/8/layout/lProcess2"/>
    <dgm:cxn modelId="{D2F0FCEC-0E15-4AAA-BFE1-1ADE309466E1}" srcId="{05B209DB-7FAC-40C1-87C9-43531348095B}" destId="{B77EDD08-EBA1-4ED0-9A3E-9FE18F2BA505}" srcOrd="0" destOrd="0" parTransId="{7875FDAC-15C8-444E-B17A-7C8F87B77058}" sibTransId="{0DA4131D-947A-4726-8B51-33152894C90C}"/>
    <dgm:cxn modelId="{D1945464-4458-4AD1-B81E-70582727FB89}" type="presParOf" srcId="{2226BE7F-C26E-42FC-BBFD-AD9B699FC25D}" destId="{B92C1A5B-7026-4E0F-A47B-19477DB5D4D2}" srcOrd="0" destOrd="0" presId="urn:microsoft.com/office/officeart/2005/8/layout/lProcess2"/>
    <dgm:cxn modelId="{9B7EDE7A-0C37-4488-84E2-40E08AFCD55A}" type="presParOf" srcId="{B92C1A5B-7026-4E0F-A47B-19477DB5D4D2}" destId="{4A93EF4F-624C-4154-AC1B-C9207AFBC3C7}" srcOrd="0" destOrd="0" presId="urn:microsoft.com/office/officeart/2005/8/layout/lProcess2"/>
    <dgm:cxn modelId="{5426F173-9D74-4A3B-8916-5DF1874D63FA}" type="presParOf" srcId="{B92C1A5B-7026-4E0F-A47B-19477DB5D4D2}" destId="{3E1BF3D5-6858-40F0-A0D4-37E836A0BCFB}" srcOrd="1" destOrd="0" presId="urn:microsoft.com/office/officeart/2005/8/layout/lProcess2"/>
    <dgm:cxn modelId="{D9CA4199-B425-4FAB-9030-D856455405EB}" type="presParOf" srcId="{B92C1A5B-7026-4E0F-A47B-19477DB5D4D2}" destId="{5A5A6AF9-0020-4B72-A994-9A6571497BE1}" srcOrd="2" destOrd="0" presId="urn:microsoft.com/office/officeart/2005/8/layout/lProcess2"/>
    <dgm:cxn modelId="{50C9D188-F536-44B5-B0D8-6D643BBD749C}" type="presParOf" srcId="{5A5A6AF9-0020-4B72-A994-9A6571497BE1}" destId="{6DEAFC32-6A76-4BB5-9AFD-53CA554409B9}" srcOrd="0" destOrd="0" presId="urn:microsoft.com/office/officeart/2005/8/layout/lProcess2"/>
    <dgm:cxn modelId="{83D6EF08-487E-42C5-9FAA-11039C493886}" type="presParOf" srcId="{6DEAFC32-6A76-4BB5-9AFD-53CA554409B9}" destId="{AAE2B45C-0C3E-4094-BA84-BBAC0A25AF1E}" srcOrd="0" destOrd="0" presId="urn:microsoft.com/office/officeart/2005/8/layout/lProcess2"/>
    <dgm:cxn modelId="{2C0CCE3C-C1E3-4DC5-98AA-D2E1447C5866}" type="presParOf" srcId="{2226BE7F-C26E-42FC-BBFD-AD9B699FC25D}" destId="{17519404-1CE8-4E4B-A4A9-DA7134D4DFC7}" srcOrd="1" destOrd="0" presId="urn:microsoft.com/office/officeart/2005/8/layout/lProcess2"/>
    <dgm:cxn modelId="{BB158BDC-E26C-483D-BA28-7872310D0D0A}" type="presParOf" srcId="{2226BE7F-C26E-42FC-BBFD-AD9B699FC25D}" destId="{A10B34FA-7926-4891-A470-64FB08651762}" srcOrd="2" destOrd="0" presId="urn:microsoft.com/office/officeart/2005/8/layout/lProcess2"/>
    <dgm:cxn modelId="{4C2C0828-94C9-4D9D-B88F-240C7D78DCC3}" type="presParOf" srcId="{A10B34FA-7926-4891-A470-64FB08651762}" destId="{EE5FDE79-81B9-44CC-B830-D0EBDC112C4F}" srcOrd="0" destOrd="0" presId="urn:microsoft.com/office/officeart/2005/8/layout/lProcess2"/>
    <dgm:cxn modelId="{1EDF36E7-7B8F-4B36-8720-8CCA39A91CEF}" type="presParOf" srcId="{A10B34FA-7926-4891-A470-64FB08651762}" destId="{FCD4DE1F-A7FD-435F-AFC2-24D59602D952}" srcOrd="1" destOrd="0" presId="urn:microsoft.com/office/officeart/2005/8/layout/lProcess2"/>
    <dgm:cxn modelId="{8FED6B29-759E-4368-8453-4A528A7667CC}" type="presParOf" srcId="{A10B34FA-7926-4891-A470-64FB08651762}" destId="{6183872B-7DC6-41D6-9333-DC878E4708E9}" srcOrd="2" destOrd="0" presId="urn:microsoft.com/office/officeart/2005/8/layout/lProcess2"/>
    <dgm:cxn modelId="{DB52A455-5879-4AAB-BB68-90B1741BB2B7}" type="presParOf" srcId="{6183872B-7DC6-41D6-9333-DC878E4708E9}" destId="{8150C81E-F774-4578-9F9A-D41F4EF80F06}" srcOrd="0" destOrd="0" presId="urn:microsoft.com/office/officeart/2005/8/layout/lProcess2"/>
    <dgm:cxn modelId="{C3B8A504-D2AD-4F86-A50F-F644A3890051}" type="presParOf" srcId="{8150C81E-F774-4578-9F9A-D41F4EF80F06}" destId="{AF6BD9F2-8BE3-4AB1-BFF2-041B6034580D}" srcOrd="0" destOrd="0" presId="urn:microsoft.com/office/officeart/2005/8/layout/lProcess2"/>
    <dgm:cxn modelId="{8594FF26-7DBA-4C03-B33D-02E150982C1F}" type="presParOf" srcId="{2226BE7F-C26E-42FC-BBFD-AD9B699FC25D}" destId="{76DB08FD-10FF-438E-89C9-17326C32A241}" srcOrd="3" destOrd="0" presId="urn:microsoft.com/office/officeart/2005/8/layout/lProcess2"/>
    <dgm:cxn modelId="{8F66BEC2-C85D-4DA6-84A6-53FC1292055C}" type="presParOf" srcId="{2226BE7F-C26E-42FC-BBFD-AD9B699FC25D}" destId="{846A753B-5DC2-4C2F-975A-551F80D0D58C}" srcOrd="4" destOrd="0" presId="urn:microsoft.com/office/officeart/2005/8/layout/lProcess2"/>
    <dgm:cxn modelId="{E7642392-60D9-401F-B256-D7FEEBC41DD9}" type="presParOf" srcId="{846A753B-5DC2-4C2F-975A-551F80D0D58C}" destId="{A6A21411-0CB7-467A-8249-70E6599ED842}" srcOrd="0" destOrd="0" presId="urn:microsoft.com/office/officeart/2005/8/layout/lProcess2"/>
    <dgm:cxn modelId="{B7139119-E3DF-4743-8FEB-1E6C7EA73558}" type="presParOf" srcId="{846A753B-5DC2-4C2F-975A-551F80D0D58C}" destId="{BEC925B8-7C14-41E8-B89D-E9A2474962F4}" srcOrd="1" destOrd="0" presId="urn:microsoft.com/office/officeart/2005/8/layout/lProcess2"/>
    <dgm:cxn modelId="{6194FB82-0C5D-4F98-B999-CDC13B94834C}" type="presParOf" srcId="{846A753B-5DC2-4C2F-975A-551F80D0D58C}" destId="{DF5A99DF-DA77-4079-A8E3-50DE4C2FF682}" srcOrd="2" destOrd="0" presId="urn:microsoft.com/office/officeart/2005/8/layout/lProcess2"/>
    <dgm:cxn modelId="{8D51C312-9D95-4370-8F77-255C9533DFA5}" type="presParOf" srcId="{DF5A99DF-DA77-4079-A8E3-50DE4C2FF682}" destId="{8DBABB84-3865-434B-A771-666EDB3EED9F}" srcOrd="0" destOrd="0" presId="urn:microsoft.com/office/officeart/2005/8/layout/lProcess2"/>
    <dgm:cxn modelId="{E44CA286-B2EB-4961-B7AC-E407DD45B4DD}" type="presParOf" srcId="{8DBABB84-3865-434B-A771-666EDB3EED9F}" destId="{A7AC2CC7-D3B7-4B08-85BF-10D771DBC8BD}" srcOrd="0" destOrd="0" presId="urn:microsoft.com/office/officeart/2005/8/layout/lProcess2"/>
    <dgm:cxn modelId="{E714C1F8-9EFB-4BB5-9D8F-8FCC13B5020C}" type="presParOf" srcId="{2226BE7F-C26E-42FC-BBFD-AD9B699FC25D}" destId="{6624B528-D152-4152-A367-C663898E02C9}" srcOrd="5" destOrd="0" presId="urn:microsoft.com/office/officeart/2005/8/layout/lProcess2"/>
    <dgm:cxn modelId="{EAD1F4EC-4753-46CE-BE59-32CE87DB9639}" type="presParOf" srcId="{2226BE7F-C26E-42FC-BBFD-AD9B699FC25D}" destId="{EAD5C10B-A76D-4409-A826-6F7ED013669F}" srcOrd="6" destOrd="0" presId="urn:microsoft.com/office/officeart/2005/8/layout/lProcess2"/>
    <dgm:cxn modelId="{6D1A74B5-97B6-447E-B172-2D9509A275CA}" type="presParOf" srcId="{EAD5C10B-A76D-4409-A826-6F7ED013669F}" destId="{912A9BCE-E6B6-4912-BDB6-A61BA373FE75}" srcOrd="0" destOrd="0" presId="urn:microsoft.com/office/officeart/2005/8/layout/lProcess2"/>
    <dgm:cxn modelId="{2D2C1330-7714-4C4D-BDC0-15B0F6947372}" type="presParOf" srcId="{EAD5C10B-A76D-4409-A826-6F7ED013669F}" destId="{A6D919D0-5054-484F-ADC7-372C2442FC98}" srcOrd="1" destOrd="0" presId="urn:microsoft.com/office/officeart/2005/8/layout/lProcess2"/>
    <dgm:cxn modelId="{F4DDED91-11E4-4D75-BE8E-BBECD359E5DC}" type="presParOf" srcId="{EAD5C10B-A76D-4409-A826-6F7ED013669F}" destId="{6E7F8CE6-9993-47DA-A9F6-F98978A43E7E}" srcOrd="2" destOrd="0" presId="urn:microsoft.com/office/officeart/2005/8/layout/lProcess2"/>
    <dgm:cxn modelId="{54500054-7914-4336-9873-FDBDA6E098A9}" type="presParOf" srcId="{6E7F8CE6-9993-47DA-A9F6-F98978A43E7E}" destId="{76F0E9BB-F58B-4A9A-93AC-CA673B0E7E6B}" srcOrd="0" destOrd="0" presId="urn:microsoft.com/office/officeart/2005/8/layout/lProcess2"/>
    <dgm:cxn modelId="{9CA04264-FD69-4E3A-B916-726417498A12}" type="presParOf" srcId="{76F0E9BB-F58B-4A9A-93AC-CA673B0E7E6B}" destId="{8475663D-7C2D-46F5-896C-8490E22C6B10}" srcOrd="0" destOrd="0" presId="urn:microsoft.com/office/officeart/2005/8/layout/lProcess2"/>
    <dgm:cxn modelId="{502A6DC9-DCD7-4644-B8F7-AD7E704F8517}" type="presParOf" srcId="{2226BE7F-C26E-42FC-BBFD-AD9B699FC25D}" destId="{961C2455-1C32-4F9D-9661-D6DDE8E9528A}" srcOrd="7" destOrd="0" presId="urn:microsoft.com/office/officeart/2005/8/layout/lProcess2"/>
    <dgm:cxn modelId="{691F944B-8C8B-4679-AF48-791770E9B58A}" type="presParOf" srcId="{2226BE7F-C26E-42FC-BBFD-AD9B699FC25D}" destId="{79C4CCB3-2B60-450C-8C1C-DFE63A843425}" srcOrd="8" destOrd="0" presId="urn:microsoft.com/office/officeart/2005/8/layout/lProcess2"/>
    <dgm:cxn modelId="{5E37729D-053D-446B-912D-3E04D2EFB0AC}" type="presParOf" srcId="{79C4CCB3-2B60-450C-8C1C-DFE63A843425}" destId="{F3054944-62FA-4421-933E-C9E031D7EECF}" srcOrd="0" destOrd="0" presId="urn:microsoft.com/office/officeart/2005/8/layout/lProcess2"/>
    <dgm:cxn modelId="{E800BB56-0659-4357-9A9C-64D3FDC4C68F}" type="presParOf" srcId="{79C4CCB3-2B60-450C-8C1C-DFE63A843425}" destId="{73B2E684-75C3-4793-996A-644009C21A84}" srcOrd="1" destOrd="0" presId="urn:microsoft.com/office/officeart/2005/8/layout/lProcess2"/>
    <dgm:cxn modelId="{CA8EE132-5DFF-48D2-8C48-FBA83224D5F9}" type="presParOf" srcId="{79C4CCB3-2B60-450C-8C1C-DFE63A843425}" destId="{16694E2D-377A-428B-8AF0-0DD6494CE35D}" srcOrd="2" destOrd="0" presId="urn:microsoft.com/office/officeart/2005/8/layout/lProcess2"/>
    <dgm:cxn modelId="{2600A086-D86A-4E62-BF2F-BEB8B172E752}" type="presParOf" srcId="{16694E2D-377A-428B-8AF0-0DD6494CE35D}" destId="{7B9075C2-234E-40E0-B013-71D3926451F4}" srcOrd="0" destOrd="0" presId="urn:microsoft.com/office/officeart/2005/8/layout/lProcess2"/>
    <dgm:cxn modelId="{6234CF5A-3ECB-4B8C-AFC0-F5E624A81482}" type="presParOf" srcId="{7B9075C2-234E-40E0-B013-71D3926451F4}" destId="{1386B7CC-DBF4-4356-8F8B-FAABEC1D93D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D596C2-4B0A-45EC-940F-43133842D3CC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A14C1F1-471E-4DA2-9E63-97F8B4EE51BF}">
      <dgm:prSet phldrT="[Text]"/>
      <dgm:spPr/>
      <dgm:t>
        <a:bodyPr/>
        <a:lstStyle/>
        <a:p>
          <a:r>
            <a:rPr lang="en-GB" altLang="en-US" b="1"/>
            <a:t>Pulse</a:t>
          </a:r>
          <a:endParaRPr lang="en-GB" b="1" dirty="0"/>
        </a:p>
      </dgm:t>
    </dgm:pt>
    <dgm:pt modelId="{0E8BA980-0F4B-4F0E-8340-05644252D1F8}" type="parTrans" cxnId="{2B021051-1889-451A-BA20-E5178A127B18}">
      <dgm:prSet/>
      <dgm:spPr/>
      <dgm:t>
        <a:bodyPr/>
        <a:lstStyle/>
        <a:p>
          <a:endParaRPr lang="en-GB"/>
        </a:p>
      </dgm:t>
    </dgm:pt>
    <dgm:pt modelId="{589EF1A5-D241-4D6B-8124-BA0EE7F9D263}" type="sibTrans" cxnId="{2B021051-1889-451A-BA20-E5178A127B18}">
      <dgm:prSet/>
      <dgm:spPr/>
      <dgm:t>
        <a:bodyPr/>
        <a:lstStyle/>
        <a:p>
          <a:endParaRPr lang="en-GB"/>
        </a:p>
      </dgm:t>
    </dgm:pt>
    <dgm:pt modelId="{CAC2D545-92DC-4DA9-9668-A9B0AC4F4EE0}">
      <dgm:prSet/>
      <dgm:spPr/>
      <dgm:t>
        <a:bodyPr/>
        <a:lstStyle/>
        <a:p>
          <a:r>
            <a:rPr lang="en-GB" altLang="en-US" b="1"/>
            <a:t>Respiratory Rate</a:t>
          </a:r>
          <a:endParaRPr lang="en-GB" altLang="en-US" b="1" dirty="0"/>
        </a:p>
      </dgm:t>
    </dgm:pt>
    <dgm:pt modelId="{BFA4EB2D-0781-4F83-B917-CE72A00E4EFC}" type="parTrans" cxnId="{B28F54B4-AB06-435A-9DD5-107448908A42}">
      <dgm:prSet/>
      <dgm:spPr/>
      <dgm:t>
        <a:bodyPr/>
        <a:lstStyle/>
        <a:p>
          <a:endParaRPr lang="en-GB"/>
        </a:p>
      </dgm:t>
    </dgm:pt>
    <dgm:pt modelId="{83B8A394-A39E-45BF-967D-C27E8BA44366}" type="sibTrans" cxnId="{B28F54B4-AB06-435A-9DD5-107448908A42}">
      <dgm:prSet/>
      <dgm:spPr/>
      <dgm:t>
        <a:bodyPr/>
        <a:lstStyle/>
        <a:p>
          <a:endParaRPr lang="en-GB"/>
        </a:p>
      </dgm:t>
    </dgm:pt>
    <dgm:pt modelId="{CA57A99F-139C-4F91-950B-02269F3FC0D1}">
      <dgm:prSet/>
      <dgm:spPr/>
      <dgm:t>
        <a:bodyPr/>
        <a:lstStyle/>
        <a:p>
          <a:r>
            <a:rPr lang="en-GB" altLang="en-US" b="1"/>
            <a:t>Temp</a:t>
          </a:r>
          <a:endParaRPr lang="en-GB" altLang="en-US" b="1" dirty="0"/>
        </a:p>
      </dgm:t>
    </dgm:pt>
    <dgm:pt modelId="{6FA949C2-20DC-4623-AF46-9A3A384B131C}" type="parTrans" cxnId="{11F07159-5E77-4766-A4B5-6CC84A5A5615}">
      <dgm:prSet/>
      <dgm:spPr/>
      <dgm:t>
        <a:bodyPr/>
        <a:lstStyle/>
        <a:p>
          <a:endParaRPr lang="en-GB"/>
        </a:p>
      </dgm:t>
    </dgm:pt>
    <dgm:pt modelId="{A69D31B2-6B56-4242-871F-40CD6770DB57}" type="sibTrans" cxnId="{11F07159-5E77-4766-A4B5-6CC84A5A5615}">
      <dgm:prSet/>
      <dgm:spPr/>
      <dgm:t>
        <a:bodyPr/>
        <a:lstStyle/>
        <a:p>
          <a:endParaRPr lang="en-GB"/>
        </a:p>
      </dgm:t>
    </dgm:pt>
    <dgm:pt modelId="{4A848F1C-5533-444F-A6ED-5E88CDCFF6D9}">
      <dgm:prSet/>
      <dgm:spPr/>
      <dgm:t>
        <a:bodyPr/>
        <a:lstStyle/>
        <a:p>
          <a:r>
            <a:rPr lang="en-GB" altLang="en-US" b="1"/>
            <a:t>BM</a:t>
          </a:r>
          <a:endParaRPr lang="en-GB" altLang="en-US" b="1" dirty="0"/>
        </a:p>
      </dgm:t>
    </dgm:pt>
    <dgm:pt modelId="{93D5B165-391C-412B-8740-C5C20C7EC14C}" type="parTrans" cxnId="{D767F786-E7DD-40D4-ADC1-28F952ADC811}">
      <dgm:prSet/>
      <dgm:spPr/>
      <dgm:t>
        <a:bodyPr/>
        <a:lstStyle/>
        <a:p>
          <a:endParaRPr lang="en-GB"/>
        </a:p>
      </dgm:t>
    </dgm:pt>
    <dgm:pt modelId="{46C15AB2-F463-468B-A3E2-48757A23A8B7}" type="sibTrans" cxnId="{D767F786-E7DD-40D4-ADC1-28F952ADC811}">
      <dgm:prSet/>
      <dgm:spPr/>
      <dgm:t>
        <a:bodyPr/>
        <a:lstStyle/>
        <a:p>
          <a:endParaRPr lang="en-GB"/>
        </a:p>
      </dgm:t>
    </dgm:pt>
    <dgm:pt modelId="{9A34286E-F078-4C74-9304-CD788F63C435}">
      <dgm:prSet/>
      <dgm:spPr/>
      <dgm:t>
        <a:bodyPr/>
        <a:lstStyle/>
        <a:p>
          <a:r>
            <a:rPr lang="en-GB" altLang="en-US" b="1"/>
            <a:t>BP</a:t>
          </a:r>
          <a:endParaRPr lang="en-GB" altLang="en-US" b="1" dirty="0"/>
        </a:p>
      </dgm:t>
    </dgm:pt>
    <dgm:pt modelId="{FAED9B8D-29F2-49AD-B77E-D3DD8FAF5DB0}" type="parTrans" cxnId="{1474D401-E8D2-4E66-9711-4592A815D748}">
      <dgm:prSet/>
      <dgm:spPr/>
      <dgm:t>
        <a:bodyPr/>
        <a:lstStyle/>
        <a:p>
          <a:endParaRPr lang="en-GB"/>
        </a:p>
      </dgm:t>
    </dgm:pt>
    <dgm:pt modelId="{B8634E0E-171C-4BA7-A059-A8380E5923C9}" type="sibTrans" cxnId="{1474D401-E8D2-4E66-9711-4592A815D748}">
      <dgm:prSet/>
      <dgm:spPr/>
      <dgm:t>
        <a:bodyPr/>
        <a:lstStyle/>
        <a:p>
          <a:endParaRPr lang="en-GB"/>
        </a:p>
      </dgm:t>
    </dgm:pt>
    <dgm:pt modelId="{67CAC604-B7D6-4599-BABD-8626384FAFBE}">
      <dgm:prSet/>
      <dgm:spPr/>
      <dgm:t>
        <a:bodyPr/>
        <a:lstStyle/>
        <a:p>
          <a:r>
            <a:rPr lang="en-GB" altLang="en-US" b="1"/>
            <a:t>Pupils</a:t>
          </a:r>
          <a:endParaRPr lang="en-GB" altLang="en-US" b="1" dirty="0"/>
        </a:p>
      </dgm:t>
    </dgm:pt>
    <dgm:pt modelId="{E1730A12-6A1E-441A-AF9E-8B1E0DF5F000}" type="parTrans" cxnId="{58CAA910-ECBD-4415-AA69-DEDA87B7BD9C}">
      <dgm:prSet/>
      <dgm:spPr/>
      <dgm:t>
        <a:bodyPr/>
        <a:lstStyle/>
        <a:p>
          <a:endParaRPr lang="en-GB"/>
        </a:p>
      </dgm:t>
    </dgm:pt>
    <dgm:pt modelId="{DCCD7EFF-E005-410B-9454-0D745624A529}" type="sibTrans" cxnId="{58CAA910-ECBD-4415-AA69-DEDA87B7BD9C}">
      <dgm:prSet/>
      <dgm:spPr/>
      <dgm:t>
        <a:bodyPr/>
        <a:lstStyle/>
        <a:p>
          <a:endParaRPr lang="en-GB"/>
        </a:p>
      </dgm:t>
    </dgm:pt>
    <dgm:pt modelId="{2789C7B3-3913-4647-ADA9-AF1960844B5D}">
      <dgm:prSet/>
      <dgm:spPr/>
      <dgm:t>
        <a:bodyPr/>
        <a:lstStyle/>
        <a:p>
          <a:r>
            <a:rPr lang="en-GB" altLang="en-US" b="1"/>
            <a:t>Sats</a:t>
          </a:r>
          <a:endParaRPr lang="en-GB" altLang="en-US" b="1" dirty="0"/>
        </a:p>
      </dgm:t>
    </dgm:pt>
    <dgm:pt modelId="{317ED629-6022-4D6B-BA0D-B1A9A4E9E84B}" type="parTrans" cxnId="{EE79539A-C3CC-43B6-B91C-9637A5D0782B}">
      <dgm:prSet/>
      <dgm:spPr/>
      <dgm:t>
        <a:bodyPr/>
        <a:lstStyle/>
        <a:p>
          <a:endParaRPr lang="en-GB"/>
        </a:p>
      </dgm:t>
    </dgm:pt>
    <dgm:pt modelId="{F9DDE855-323C-4CA6-9A87-C9DC68F59BD3}" type="sibTrans" cxnId="{EE79539A-C3CC-43B6-B91C-9637A5D0782B}">
      <dgm:prSet/>
      <dgm:spPr/>
      <dgm:t>
        <a:bodyPr/>
        <a:lstStyle/>
        <a:p>
          <a:endParaRPr lang="en-GB"/>
        </a:p>
      </dgm:t>
    </dgm:pt>
    <dgm:pt modelId="{95D352BE-9A04-4632-A503-C8C8D9BBA82B}">
      <dgm:prSet phldrT="[Text]"/>
      <dgm:spPr/>
      <dgm:t>
        <a:bodyPr/>
        <a:lstStyle/>
        <a:p>
          <a:r>
            <a:rPr lang="en-GB" b="1" dirty="0"/>
            <a:t>130 + - Cap </a:t>
          </a:r>
          <a:r>
            <a:rPr lang="en-GB" b="1" dirty="0" err="1"/>
            <a:t>refil</a:t>
          </a:r>
          <a:r>
            <a:rPr lang="en-GB" b="1" dirty="0"/>
            <a:t> &gt;3s</a:t>
          </a:r>
        </a:p>
      </dgm:t>
    </dgm:pt>
    <dgm:pt modelId="{5A043DC6-83A9-403D-8C1C-6BC7AFD76082}" type="parTrans" cxnId="{43A7BD9E-752F-4436-9D32-6E0B4E34B95A}">
      <dgm:prSet/>
      <dgm:spPr/>
      <dgm:t>
        <a:bodyPr/>
        <a:lstStyle/>
        <a:p>
          <a:endParaRPr lang="en-GB"/>
        </a:p>
      </dgm:t>
    </dgm:pt>
    <dgm:pt modelId="{B7409EE1-5FB9-4957-87CA-12D53BDDF3C0}" type="sibTrans" cxnId="{43A7BD9E-752F-4436-9D32-6E0B4E34B95A}">
      <dgm:prSet/>
      <dgm:spPr/>
      <dgm:t>
        <a:bodyPr/>
        <a:lstStyle/>
        <a:p>
          <a:endParaRPr lang="en-GB"/>
        </a:p>
      </dgm:t>
    </dgm:pt>
    <dgm:pt modelId="{07E512C9-FEB4-488A-B9BC-9DF9EED2D8A0}">
      <dgm:prSet/>
      <dgm:spPr/>
      <dgm:t>
        <a:bodyPr/>
        <a:lstStyle/>
        <a:p>
          <a:r>
            <a:rPr lang="en-GB" altLang="en-US" b="1"/>
            <a:t>25+</a:t>
          </a:r>
          <a:endParaRPr lang="en-GB" altLang="en-US" b="1" dirty="0"/>
        </a:p>
      </dgm:t>
    </dgm:pt>
    <dgm:pt modelId="{5E57F9E4-1288-476B-9331-8C87F4D1F680}" type="parTrans" cxnId="{5610D750-B2AB-4A8A-9E4A-F1053F44BB67}">
      <dgm:prSet/>
      <dgm:spPr/>
      <dgm:t>
        <a:bodyPr/>
        <a:lstStyle/>
        <a:p>
          <a:endParaRPr lang="en-GB"/>
        </a:p>
      </dgm:t>
    </dgm:pt>
    <dgm:pt modelId="{4CB866BF-3F69-4D29-B6F1-188C78F32031}" type="sibTrans" cxnId="{5610D750-B2AB-4A8A-9E4A-F1053F44BB67}">
      <dgm:prSet/>
      <dgm:spPr/>
      <dgm:t>
        <a:bodyPr/>
        <a:lstStyle/>
        <a:p>
          <a:endParaRPr lang="en-GB"/>
        </a:p>
      </dgm:t>
    </dgm:pt>
    <dgm:pt modelId="{FA8D6679-3B3F-42F6-AFE3-FAE6CA70FB88}">
      <dgm:prSet/>
      <dgm:spPr/>
      <dgm:t>
        <a:bodyPr/>
        <a:lstStyle/>
        <a:p>
          <a:r>
            <a:rPr lang="en-GB" altLang="en-US" b="1"/>
            <a:t>Anything – high or low</a:t>
          </a:r>
          <a:endParaRPr lang="en-GB" altLang="en-US" b="1" dirty="0"/>
        </a:p>
      </dgm:t>
    </dgm:pt>
    <dgm:pt modelId="{F79EFAFC-293E-41A0-8918-0B5C5EC7894E}" type="parTrans" cxnId="{2C11E3B5-A0DD-40A1-B576-E79D8CB75869}">
      <dgm:prSet/>
      <dgm:spPr/>
      <dgm:t>
        <a:bodyPr/>
        <a:lstStyle/>
        <a:p>
          <a:endParaRPr lang="en-GB"/>
        </a:p>
      </dgm:t>
    </dgm:pt>
    <dgm:pt modelId="{707451AD-4713-4D02-8CA4-141479AEAF72}" type="sibTrans" cxnId="{2C11E3B5-A0DD-40A1-B576-E79D8CB75869}">
      <dgm:prSet/>
      <dgm:spPr/>
      <dgm:t>
        <a:bodyPr/>
        <a:lstStyle/>
        <a:p>
          <a:endParaRPr lang="en-GB"/>
        </a:p>
      </dgm:t>
    </dgm:pt>
    <dgm:pt modelId="{DA3783DB-4F29-4CCC-A338-976EE472DE43}">
      <dgm:prSet/>
      <dgm:spPr/>
      <dgm:t>
        <a:bodyPr/>
        <a:lstStyle/>
        <a:p>
          <a:r>
            <a:rPr lang="en-GB" altLang="en-US" b="1"/>
            <a:t>Anything</a:t>
          </a:r>
          <a:endParaRPr lang="en-GB" altLang="en-US" b="1" dirty="0"/>
        </a:p>
      </dgm:t>
    </dgm:pt>
    <dgm:pt modelId="{3F75AD94-7CE1-4311-8E10-A1BE6479B789}" type="parTrans" cxnId="{90475817-1C20-4E92-B0BE-144C15D17FCC}">
      <dgm:prSet/>
      <dgm:spPr/>
      <dgm:t>
        <a:bodyPr/>
        <a:lstStyle/>
        <a:p>
          <a:endParaRPr lang="en-GB"/>
        </a:p>
      </dgm:t>
    </dgm:pt>
    <dgm:pt modelId="{5ADDB31B-60DC-4119-BDD7-6EA99F80D115}" type="sibTrans" cxnId="{90475817-1C20-4E92-B0BE-144C15D17FCC}">
      <dgm:prSet/>
      <dgm:spPr/>
      <dgm:t>
        <a:bodyPr/>
        <a:lstStyle/>
        <a:p>
          <a:endParaRPr lang="en-GB"/>
        </a:p>
      </dgm:t>
    </dgm:pt>
    <dgm:pt modelId="{7AD18338-FD56-49CC-9396-CF4723C1A402}">
      <dgm:prSet/>
      <dgm:spPr/>
      <dgm:t>
        <a:bodyPr/>
        <a:lstStyle/>
        <a:p>
          <a:r>
            <a:rPr lang="en-GB" altLang="en-US" b="1"/>
            <a:t>&lt; 91 systolic</a:t>
          </a:r>
          <a:endParaRPr lang="en-GB" altLang="en-US" b="1" dirty="0"/>
        </a:p>
      </dgm:t>
    </dgm:pt>
    <dgm:pt modelId="{09701812-3E1A-49A7-BF06-5606FECC086A}" type="parTrans" cxnId="{84015082-749C-475D-921A-9492BB54B477}">
      <dgm:prSet/>
      <dgm:spPr/>
      <dgm:t>
        <a:bodyPr/>
        <a:lstStyle/>
        <a:p>
          <a:endParaRPr lang="en-GB"/>
        </a:p>
      </dgm:t>
    </dgm:pt>
    <dgm:pt modelId="{950185F3-B7B4-4B2C-BE8D-258776603ADB}" type="sibTrans" cxnId="{84015082-749C-475D-921A-9492BB54B477}">
      <dgm:prSet/>
      <dgm:spPr/>
      <dgm:t>
        <a:bodyPr/>
        <a:lstStyle/>
        <a:p>
          <a:endParaRPr lang="en-GB"/>
        </a:p>
      </dgm:t>
    </dgm:pt>
    <dgm:pt modelId="{890D534F-B9A8-46AA-91CE-BDF3590B4D82}">
      <dgm:prSet/>
      <dgm:spPr/>
      <dgm:t>
        <a:bodyPr/>
        <a:lstStyle/>
        <a:p>
          <a:r>
            <a:rPr lang="en-GB" altLang="en-US" b="1"/>
            <a:t>PEARL</a:t>
          </a:r>
          <a:endParaRPr lang="en-GB" altLang="en-US" b="1" dirty="0"/>
        </a:p>
      </dgm:t>
    </dgm:pt>
    <dgm:pt modelId="{13F2A1B9-555E-42A9-AFA0-91EAD95AC9FB}" type="parTrans" cxnId="{0EB84CA2-9395-402A-A360-489E602DC2C5}">
      <dgm:prSet/>
      <dgm:spPr/>
      <dgm:t>
        <a:bodyPr/>
        <a:lstStyle/>
        <a:p>
          <a:endParaRPr lang="en-GB"/>
        </a:p>
      </dgm:t>
    </dgm:pt>
    <dgm:pt modelId="{82BCA560-E64B-48B3-A6E6-4BF1D03B4F77}" type="sibTrans" cxnId="{0EB84CA2-9395-402A-A360-489E602DC2C5}">
      <dgm:prSet/>
      <dgm:spPr/>
      <dgm:t>
        <a:bodyPr/>
        <a:lstStyle/>
        <a:p>
          <a:endParaRPr lang="en-GB"/>
        </a:p>
      </dgm:t>
    </dgm:pt>
    <dgm:pt modelId="{A6DA8DE4-EAEF-4CD2-9453-17311798BE35}">
      <dgm:prSet/>
      <dgm:spPr/>
      <dgm:t>
        <a:bodyPr/>
        <a:lstStyle/>
        <a:p>
          <a:r>
            <a:rPr lang="en-GB" altLang="en-US" b="1" dirty="0"/>
            <a:t>&lt;94%</a:t>
          </a:r>
        </a:p>
      </dgm:t>
    </dgm:pt>
    <dgm:pt modelId="{B6FD536E-33D5-4062-B7CD-81F92991FE75}" type="parTrans" cxnId="{35037052-F4F8-4E3C-88CC-090A908B4C40}">
      <dgm:prSet/>
      <dgm:spPr/>
      <dgm:t>
        <a:bodyPr/>
        <a:lstStyle/>
        <a:p>
          <a:endParaRPr lang="en-GB"/>
        </a:p>
      </dgm:t>
    </dgm:pt>
    <dgm:pt modelId="{C1FD7FB2-015A-479F-93C8-ED4C673228A0}" type="sibTrans" cxnId="{35037052-F4F8-4E3C-88CC-090A908B4C40}">
      <dgm:prSet/>
      <dgm:spPr/>
      <dgm:t>
        <a:bodyPr/>
        <a:lstStyle/>
        <a:p>
          <a:endParaRPr lang="en-GB"/>
        </a:p>
      </dgm:t>
    </dgm:pt>
    <dgm:pt modelId="{C84994FA-0157-4DAF-96CB-61A47C480020}">
      <dgm:prSet phldrT="[Text]"/>
      <dgm:spPr/>
      <dgm:t>
        <a:bodyPr/>
        <a:lstStyle/>
        <a:p>
          <a:r>
            <a:rPr lang="en-GB" b="1" dirty="0"/>
            <a:t>ACVPU</a:t>
          </a:r>
        </a:p>
      </dgm:t>
    </dgm:pt>
    <dgm:pt modelId="{9E3CE460-D30B-4886-BB80-E7B1BB76F2B0}" type="parTrans" cxnId="{14527BB0-3A66-4B14-B6BB-9F5DE37CE1B3}">
      <dgm:prSet/>
      <dgm:spPr/>
      <dgm:t>
        <a:bodyPr/>
        <a:lstStyle/>
        <a:p>
          <a:endParaRPr lang="en-GB"/>
        </a:p>
      </dgm:t>
    </dgm:pt>
    <dgm:pt modelId="{1C30FD33-791D-453A-A482-50018180275B}" type="sibTrans" cxnId="{14527BB0-3A66-4B14-B6BB-9F5DE37CE1B3}">
      <dgm:prSet/>
      <dgm:spPr/>
      <dgm:t>
        <a:bodyPr/>
        <a:lstStyle/>
        <a:p>
          <a:endParaRPr lang="en-GB"/>
        </a:p>
      </dgm:t>
    </dgm:pt>
    <dgm:pt modelId="{7768BA75-C471-4C3E-B5BE-9FDB795FABB1}">
      <dgm:prSet phldrT="[Text]"/>
      <dgm:spPr/>
      <dgm:t>
        <a:bodyPr/>
        <a:lstStyle/>
        <a:p>
          <a:r>
            <a:rPr lang="en-GB" b="1" dirty="0"/>
            <a:t>C, V, P, or U</a:t>
          </a:r>
        </a:p>
      </dgm:t>
    </dgm:pt>
    <dgm:pt modelId="{5DB8DA8F-83D4-4B72-8A11-0D54BC944560}" type="parTrans" cxnId="{D3BE6B91-5B08-41A0-AE13-6BBBCE3626ED}">
      <dgm:prSet/>
      <dgm:spPr/>
      <dgm:t>
        <a:bodyPr/>
        <a:lstStyle/>
        <a:p>
          <a:endParaRPr lang="en-GB"/>
        </a:p>
      </dgm:t>
    </dgm:pt>
    <dgm:pt modelId="{FC4FB1F8-FDE1-46A1-85C8-5CB10AD59E43}" type="sibTrans" cxnId="{D3BE6B91-5B08-41A0-AE13-6BBBCE3626ED}">
      <dgm:prSet/>
      <dgm:spPr/>
      <dgm:t>
        <a:bodyPr/>
        <a:lstStyle/>
        <a:p>
          <a:endParaRPr lang="en-GB"/>
        </a:p>
      </dgm:t>
    </dgm:pt>
    <dgm:pt modelId="{E947E110-AA1C-45C4-B320-521D3E5EBC10}" type="pres">
      <dgm:prSet presAssocID="{31D596C2-4B0A-45EC-940F-43133842D3CC}" presName="Name0" presStyleCnt="0">
        <dgm:presLayoutVars>
          <dgm:dir/>
          <dgm:animLvl val="lvl"/>
          <dgm:resizeHandles val="exact"/>
        </dgm:presLayoutVars>
      </dgm:prSet>
      <dgm:spPr/>
    </dgm:pt>
    <dgm:pt modelId="{7FFACD62-3B74-4323-95AD-171E7AF1AAEC}" type="pres">
      <dgm:prSet presAssocID="{C84994FA-0157-4DAF-96CB-61A47C480020}" presName="linNode" presStyleCnt="0"/>
      <dgm:spPr/>
    </dgm:pt>
    <dgm:pt modelId="{2A18CF7F-F8EE-48C1-8A91-B9E6E84CE7B3}" type="pres">
      <dgm:prSet presAssocID="{C84994FA-0157-4DAF-96CB-61A47C480020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6412EC42-6B8A-45CF-A3FC-173B220CE07A}" type="pres">
      <dgm:prSet presAssocID="{C84994FA-0157-4DAF-96CB-61A47C480020}" presName="descendantText" presStyleLbl="alignAccFollowNode1" presStyleIdx="0" presStyleCnt="8">
        <dgm:presLayoutVars>
          <dgm:bulletEnabled val="1"/>
        </dgm:presLayoutVars>
      </dgm:prSet>
      <dgm:spPr/>
    </dgm:pt>
    <dgm:pt modelId="{DA2D148B-C22F-4272-B578-A0C96BDA372F}" type="pres">
      <dgm:prSet presAssocID="{1C30FD33-791D-453A-A482-50018180275B}" presName="sp" presStyleCnt="0"/>
      <dgm:spPr/>
    </dgm:pt>
    <dgm:pt modelId="{C07672F2-4BFA-4B08-83EC-0017DCFD0973}" type="pres">
      <dgm:prSet presAssocID="{9A14C1F1-471E-4DA2-9E63-97F8B4EE51BF}" presName="linNode" presStyleCnt="0"/>
      <dgm:spPr/>
    </dgm:pt>
    <dgm:pt modelId="{781F9939-3EE8-4725-912A-E5D3E9ACE20C}" type="pres">
      <dgm:prSet presAssocID="{9A14C1F1-471E-4DA2-9E63-97F8B4EE51BF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F4D7599B-762C-43FC-8CE1-8454C0E106FD}" type="pres">
      <dgm:prSet presAssocID="{9A14C1F1-471E-4DA2-9E63-97F8B4EE51BF}" presName="descendantText" presStyleLbl="alignAccFollowNode1" presStyleIdx="1" presStyleCnt="8">
        <dgm:presLayoutVars>
          <dgm:bulletEnabled val="1"/>
        </dgm:presLayoutVars>
      </dgm:prSet>
      <dgm:spPr/>
    </dgm:pt>
    <dgm:pt modelId="{B05AFF27-09F0-4A9B-B270-AEFEA18E3B4F}" type="pres">
      <dgm:prSet presAssocID="{589EF1A5-D241-4D6B-8124-BA0EE7F9D263}" presName="sp" presStyleCnt="0"/>
      <dgm:spPr/>
    </dgm:pt>
    <dgm:pt modelId="{823D766D-C61B-4516-9917-2F91D4FA7CA4}" type="pres">
      <dgm:prSet presAssocID="{CAC2D545-92DC-4DA9-9668-A9B0AC4F4EE0}" presName="linNode" presStyleCnt="0"/>
      <dgm:spPr/>
    </dgm:pt>
    <dgm:pt modelId="{6A8C9429-5257-43AD-B32B-CB78091CCC0F}" type="pres">
      <dgm:prSet presAssocID="{CAC2D545-92DC-4DA9-9668-A9B0AC4F4EE0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4C243A31-C4A4-49D5-AC63-8DF219AEE4EC}" type="pres">
      <dgm:prSet presAssocID="{CAC2D545-92DC-4DA9-9668-A9B0AC4F4EE0}" presName="descendantText" presStyleLbl="alignAccFollowNode1" presStyleIdx="2" presStyleCnt="8">
        <dgm:presLayoutVars>
          <dgm:bulletEnabled val="1"/>
        </dgm:presLayoutVars>
      </dgm:prSet>
      <dgm:spPr/>
    </dgm:pt>
    <dgm:pt modelId="{1DA4F196-9CAC-4B45-8A54-CD2FD3D25D5B}" type="pres">
      <dgm:prSet presAssocID="{83B8A394-A39E-45BF-967D-C27E8BA44366}" presName="sp" presStyleCnt="0"/>
      <dgm:spPr/>
    </dgm:pt>
    <dgm:pt modelId="{D05DD82C-BA13-415F-A9F5-AC1C49AA1693}" type="pres">
      <dgm:prSet presAssocID="{CA57A99F-139C-4F91-950B-02269F3FC0D1}" presName="linNode" presStyleCnt="0"/>
      <dgm:spPr/>
    </dgm:pt>
    <dgm:pt modelId="{2C04CF9B-A119-4C5A-9A42-36FDFDB4D1F3}" type="pres">
      <dgm:prSet presAssocID="{CA57A99F-139C-4F91-950B-02269F3FC0D1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3367586E-D276-4F27-814E-BA73DD6CCD10}" type="pres">
      <dgm:prSet presAssocID="{CA57A99F-139C-4F91-950B-02269F3FC0D1}" presName="descendantText" presStyleLbl="alignAccFollowNode1" presStyleIdx="3" presStyleCnt="8">
        <dgm:presLayoutVars>
          <dgm:bulletEnabled val="1"/>
        </dgm:presLayoutVars>
      </dgm:prSet>
      <dgm:spPr/>
    </dgm:pt>
    <dgm:pt modelId="{70D705A7-43DA-4160-83D6-8E33D6BA71C8}" type="pres">
      <dgm:prSet presAssocID="{A69D31B2-6B56-4242-871F-40CD6770DB57}" presName="sp" presStyleCnt="0"/>
      <dgm:spPr/>
    </dgm:pt>
    <dgm:pt modelId="{0406BC7C-8F2F-4996-8781-3009052D7E2C}" type="pres">
      <dgm:prSet presAssocID="{4A848F1C-5533-444F-A6ED-5E88CDCFF6D9}" presName="linNode" presStyleCnt="0"/>
      <dgm:spPr/>
    </dgm:pt>
    <dgm:pt modelId="{00EFA4F7-59BF-429D-97C9-442C6D0D8C54}" type="pres">
      <dgm:prSet presAssocID="{4A848F1C-5533-444F-A6ED-5E88CDCFF6D9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57A8FF84-4B4C-47A2-8F1D-05441E8053B2}" type="pres">
      <dgm:prSet presAssocID="{4A848F1C-5533-444F-A6ED-5E88CDCFF6D9}" presName="descendantText" presStyleLbl="alignAccFollowNode1" presStyleIdx="4" presStyleCnt="8">
        <dgm:presLayoutVars>
          <dgm:bulletEnabled val="1"/>
        </dgm:presLayoutVars>
      </dgm:prSet>
      <dgm:spPr/>
    </dgm:pt>
    <dgm:pt modelId="{DA79640A-BF22-4029-A69D-E1417B2DCAD9}" type="pres">
      <dgm:prSet presAssocID="{46C15AB2-F463-468B-A3E2-48757A23A8B7}" presName="sp" presStyleCnt="0"/>
      <dgm:spPr/>
    </dgm:pt>
    <dgm:pt modelId="{81331CF0-EF8A-4214-9392-D97F982D0B81}" type="pres">
      <dgm:prSet presAssocID="{9A34286E-F078-4C74-9304-CD788F63C435}" presName="linNode" presStyleCnt="0"/>
      <dgm:spPr/>
    </dgm:pt>
    <dgm:pt modelId="{C93E2A0F-1B35-496F-84E9-464711C0BB7E}" type="pres">
      <dgm:prSet presAssocID="{9A34286E-F078-4C74-9304-CD788F63C435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05F3EB2B-333A-4510-A85F-8B27086551CF}" type="pres">
      <dgm:prSet presAssocID="{9A34286E-F078-4C74-9304-CD788F63C435}" presName="descendantText" presStyleLbl="alignAccFollowNode1" presStyleIdx="5" presStyleCnt="8">
        <dgm:presLayoutVars>
          <dgm:bulletEnabled val="1"/>
        </dgm:presLayoutVars>
      </dgm:prSet>
      <dgm:spPr/>
    </dgm:pt>
    <dgm:pt modelId="{14ABAAF4-3C4B-4937-ACF4-D10EB5D7FDB8}" type="pres">
      <dgm:prSet presAssocID="{B8634E0E-171C-4BA7-A059-A8380E5923C9}" presName="sp" presStyleCnt="0"/>
      <dgm:spPr/>
    </dgm:pt>
    <dgm:pt modelId="{A09F4EE4-7CD7-4DCE-9F49-E96D57E0DD62}" type="pres">
      <dgm:prSet presAssocID="{67CAC604-B7D6-4599-BABD-8626384FAFBE}" presName="linNode" presStyleCnt="0"/>
      <dgm:spPr/>
    </dgm:pt>
    <dgm:pt modelId="{2B75898D-DD46-4452-9CDC-DBD983FBA784}" type="pres">
      <dgm:prSet presAssocID="{67CAC604-B7D6-4599-BABD-8626384FAFBE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57C33D2B-0D8A-47CD-ACFE-0C2C00A61FB9}" type="pres">
      <dgm:prSet presAssocID="{67CAC604-B7D6-4599-BABD-8626384FAFBE}" presName="descendantText" presStyleLbl="alignAccFollowNode1" presStyleIdx="6" presStyleCnt="8">
        <dgm:presLayoutVars>
          <dgm:bulletEnabled val="1"/>
        </dgm:presLayoutVars>
      </dgm:prSet>
      <dgm:spPr/>
    </dgm:pt>
    <dgm:pt modelId="{F6EC3953-3C1C-4591-8044-AFF69373ED0D}" type="pres">
      <dgm:prSet presAssocID="{DCCD7EFF-E005-410B-9454-0D745624A529}" presName="sp" presStyleCnt="0"/>
      <dgm:spPr/>
    </dgm:pt>
    <dgm:pt modelId="{35147506-DAED-43A8-88A3-6E7C7D90FC43}" type="pres">
      <dgm:prSet presAssocID="{2789C7B3-3913-4647-ADA9-AF1960844B5D}" presName="linNode" presStyleCnt="0"/>
      <dgm:spPr/>
    </dgm:pt>
    <dgm:pt modelId="{B4A994C8-A539-4DB2-8EE0-38F875028C2B}" type="pres">
      <dgm:prSet presAssocID="{2789C7B3-3913-4647-ADA9-AF1960844B5D}" presName="parentText" presStyleLbl="node1" presStyleIdx="7" presStyleCnt="8">
        <dgm:presLayoutVars>
          <dgm:chMax val="1"/>
          <dgm:bulletEnabled val="1"/>
        </dgm:presLayoutVars>
      </dgm:prSet>
      <dgm:spPr/>
    </dgm:pt>
    <dgm:pt modelId="{0A9DFACD-E76E-4EB9-8B9E-A3EFA2C8A57C}" type="pres">
      <dgm:prSet presAssocID="{2789C7B3-3913-4647-ADA9-AF1960844B5D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1474D401-E8D2-4E66-9711-4592A815D748}" srcId="{31D596C2-4B0A-45EC-940F-43133842D3CC}" destId="{9A34286E-F078-4C74-9304-CD788F63C435}" srcOrd="5" destOrd="0" parTransId="{FAED9B8D-29F2-49AD-B77E-D3DD8FAF5DB0}" sibTransId="{B8634E0E-171C-4BA7-A059-A8380E5923C9}"/>
    <dgm:cxn modelId="{A90D0702-35E2-46EE-92AA-9C2067351C95}" type="presOf" srcId="{9A14C1F1-471E-4DA2-9E63-97F8B4EE51BF}" destId="{781F9939-3EE8-4725-912A-E5D3E9ACE20C}" srcOrd="0" destOrd="0" presId="urn:microsoft.com/office/officeart/2005/8/layout/vList5"/>
    <dgm:cxn modelId="{58CAA910-ECBD-4415-AA69-DEDA87B7BD9C}" srcId="{31D596C2-4B0A-45EC-940F-43133842D3CC}" destId="{67CAC604-B7D6-4599-BABD-8626384FAFBE}" srcOrd="6" destOrd="0" parTransId="{E1730A12-6A1E-441A-AF9E-8B1E0DF5F000}" sibTransId="{DCCD7EFF-E005-410B-9454-0D745624A529}"/>
    <dgm:cxn modelId="{90475817-1C20-4E92-B0BE-144C15D17FCC}" srcId="{4A848F1C-5533-444F-A6ED-5E88CDCFF6D9}" destId="{DA3783DB-4F29-4CCC-A338-976EE472DE43}" srcOrd="0" destOrd="0" parTransId="{3F75AD94-7CE1-4311-8E10-A1BE6479B789}" sibTransId="{5ADDB31B-60DC-4119-BDD7-6EA99F80D115}"/>
    <dgm:cxn modelId="{A6D04A1C-0F01-4183-B73B-AFC11382FA43}" type="presOf" srcId="{67CAC604-B7D6-4599-BABD-8626384FAFBE}" destId="{2B75898D-DD46-4452-9CDC-DBD983FBA784}" srcOrd="0" destOrd="0" presId="urn:microsoft.com/office/officeart/2005/8/layout/vList5"/>
    <dgm:cxn modelId="{91975133-4F27-4A80-9D73-B38CE14754B8}" type="presOf" srcId="{C84994FA-0157-4DAF-96CB-61A47C480020}" destId="{2A18CF7F-F8EE-48C1-8A91-B9E6E84CE7B3}" srcOrd="0" destOrd="0" presId="urn:microsoft.com/office/officeart/2005/8/layout/vList5"/>
    <dgm:cxn modelId="{0C649037-6180-4432-8410-59FDCCE76546}" type="presOf" srcId="{31D596C2-4B0A-45EC-940F-43133842D3CC}" destId="{E947E110-AA1C-45C4-B320-521D3E5EBC10}" srcOrd="0" destOrd="0" presId="urn:microsoft.com/office/officeart/2005/8/layout/vList5"/>
    <dgm:cxn modelId="{3ABBA545-47FF-4F8F-9040-2A087CF76ECF}" type="presOf" srcId="{4A848F1C-5533-444F-A6ED-5E88CDCFF6D9}" destId="{00EFA4F7-59BF-429D-97C9-442C6D0D8C54}" srcOrd="0" destOrd="0" presId="urn:microsoft.com/office/officeart/2005/8/layout/vList5"/>
    <dgm:cxn modelId="{28023849-7E9C-4EC9-A8E3-12B46E266354}" type="presOf" srcId="{CA57A99F-139C-4F91-950B-02269F3FC0D1}" destId="{2C04CF9B-A119-4C5A-9A42-36FDFDB4D1F3}" srcOrd="0" destOrd="0" presId="urn:microsoft.com/office/officeart/2005/8/layout/vList5"/>
    <dgm:cxn modelId="{0C7FDB6C-92EF-4725-BE18-9A9BC8EA18B4}" type="presOf" srcId="{A6DA8DE4-EAEF-4CD2-9453-17311798BE35}" destId="{0A9DFACD-E76E-4EB9-8B9E-A3EFA2C8A57C}" srcOrd="0" destOrd="0" presId="urn:microsoft.com/office/officeart/2005/8/layout/vList5"/>
    <dgm:cxn modelId="{6899136F-7FCA-4991-9F8E-B06904BBD888}" type="presOf" srcId="{95D352BE-9A04-4632-A503-C8C8D9BBA82B}" destId="{F4D7599B-762C-43FC-8CE1-8454C0E106FD}" srcOrd="0" destOrd="0" presId="urn:microsoft.com/office/officeart/2005/8/layout/vList5"/>
    <dgm:cxn modelId="{5610D750-B2AB-4A8A-9E4A-F1053F44BB67}" srcId="{CAC2D545-92DC-4DA9-9668-A9B0AC4F4EE0}" destId="{07E512C9-FEB4-488A-B9BC-9DF9EED2D8A0}" srcOrd="0" destOrd="0" parTransId="{5E57F9E4-1288-476B-9331-8C87F4D1F680}" sibTransId="{4CB866BF-3F69-4D29-B6F1-188C78F32031}"/>
    <dgm:cxn modelId="{2B021051-1889-451A-BA20-E5178A127B18}" srcId="{31D596C2-4B0A-45EC-940F-43133842D3CC}" destId="{9A14C1F1-471E-4DA2-9E63-97F8B4EE51BF}" srcOrd="1" destOrd="0" parTransId="{0E8BA980-0F4B-4F0E-8340-05644252D1F8}" sibTransId="{589EF1A5-D241-4D6B-8124-BA0EE7F9D263}"/>
    <dgm:cxn modelId="{35037052-F4F8-4E3C-88CC-090A908B4C40}" srcId="{2789C7B3-3913-4647-ADA9-AF1960844B5D}" destId="{A6DA8DE4-EAEF-4CD2-9453-17311798BE35}" srcOrd="0" destOrd="0" parTransId="{B6FD536E-33D5-4062-B7CD-81F92991FE75}" sibTransId="{C1FD7FB2-015A-479F-93C8-ED4C673228A0}"/>
    <dgm:cxn modelId="{7A24F654-1737-4064-8897-24AF6E3816BD}" type="presOf" srcId="{9A34286E-F078-4C74-9304-CD788F63C435}" destId="{C93E2A0F-1B35-496F-84E9-464711C0BB7E}" srcOrd="0" destOrd="0" presId="urn:microsoft.com/office/officeart/2005/8/layout/vList5"/>
    <dgm:cxn modelId="{F0023B55-1ECB-4965-8B8A-2EACBD71E50B}" type="presOf" srcId="{FA8D6679-3B3F-42F6-AFE3-FAE6CA70FB88}" destId="{3367586E-D276-4F27-814E-BA73DD6CCD10}" srcOrd="0" destOrd="0" presId="urn:microsoft.com/office/officeart/2005/8/layout/vList5"/>
    <dgm:cxn modelId="{E733EF76-20A3-4845-B12E-4A5512C5EF84}" type="presOf" srcId="{890D534F-B9A8-46AA-91CE-BDF3590B4D82}" destId="{57C33D2B-0D8A-47CD-ACFE-0C2C00A61FB9}" srcOrd="0" destOrd="0" presId="urn:microsoft.com/office/officeart/2005/8/layout/vList5"/>
    <dgm:cxn modelId="{11F07159-5E77-4766-A4B5-6CC84A5A5615}" srcId="{31D596C2-4B0A-45EC-940F-43133842D3CC}" destId="{CA57A99F-139C-4F91-950B-02269F3FC0D1}" srcOrd="3" destOrd="0" parTransId="{6FA949C2-20DC-4623-AF46-9A3A384B131C}" sibTransId="{A69D31B2-6B56-4242-871F-40CD6770DB57}"/>
    <dgm:cxn modelId="{84015082-749C-475D-921A-9492BB54B477}" srcId="{9A34286E-F078-4C74-9304-CD788F63C435}" destId="{7AD18338-FD56-49CC-9396-CF4723C1A402}" srcOrd="0" destOrd="0" parTransId="{09701812-3E1A-49A7-BF06-5606FECC086A}" sibTransId="{950185F3-B7B4-4B2C-BE8D-258776603ADB}"/>
    <dgm:cxn modelId="{D767F786-E7DD-40D4-ADC1-28F952ADC811}" srcId="{31D596C2-4B0A-45EC-940F-43133842D3CC}" destId="{4A848F1C-5533-444F-A6ED-5E88CDCFF6D9}" srcOrd="4" destOrd="0" parTransId="{93D5B165-391C-412B-8740-C5C20C7EC14C}" sibTransId="{46C15AB2-F463-468B-A3E2-48757A23A8B7}"/>
    <dgm:cxn modelId="{D3BE6B91-5B08-41A0-AE13-6BBBCE3626ED}" srcId="{C84994FA-0157-4DAF-96CB-61A47C480020}" destId="{7768BA75-C471-4C3E-B5BE-9FDB795FABB1}" srcOrd="0" destOrd="0" parTransId="{5DB8DA8F-83D4-4B72-8A11-0D54BC944560}" sibTransId="{FC4FB1F8-FDE1-46A1-85C8-5CB10AD59E43}"/>
    <dgm:cxn modelId="{EE79539A-C3CC-43B6-B91C-9637A5D0782B}" srcId="{31D596C2-4B0A-45EC-940F-43133842D3CC}" destId="{2789C7B3-3913-4647-ADA9-AF1960844B5D}" srcOrd="7" destOrd="0" parTransId="{317ED629-6022-4D6B-BA0D-B1A9A4E9E84B}" sibTransId="{F9DDE855-323C-4CA6-9A87-C9DC68F59BD3}"/>
    <dgm:cxn modelId="{43A7BD9E-752F-4436-9D32-6E0B4E34B95A}" srcId="{9A14C1F1-471E-4DA2-9E63-97F8B4EE51BF}" destId="{95D352BE-9A04-4632-A503-C8C8D9BBA82B}" srcOrd="0" destOrd="0" parTransId="{5A043DC6-83A9-403D-8C1C-6BC7AFD76082}" sibTransId="{B7409EE1-5FB9-4957-87CA-12D53BDDF3C0}"/>
    <dgm:cxn modelId="{C7A270A0-3F32-4B90-A7B8-D1717BD2C33C}" type="presOf" srcId="{2789C7B3-3913-4647-ADA9-AF1960844B5D}" destId="{B4A994C8-A539-4DB2-8EE0-38F875028C2B}" srcOrd="0" destOrd="0" presId="urn:microsoft.com/office/officeart/2005/8/layout/vList5"/>
    <dgm:cxn modelId="{0EB84CA2-9395-402A-A360-489E602DC2C5}" srcId="{67CAC604-B7D6-4599-BABD-8626384FAFBE}" destId="{890D534F-B9A8-46AA-91CE-BDF3590B4D82}" srcOrd="0" destOrd="0" parTransId="{13F2A1B9-555E-42A9-AFA0-91EAD95AC9FB}" sibTransId="{82BCA560-E64B-48B3-A6E6-4BF1D03B4F77}"/>
    <dgm:cxn modelId="{FCBE90A6-A87B-42EF-93F8-F9DADF6D625D}" type="presOf" srcId="{DA3783DB-4F29-4CCC-A338-976EE472DE43}" destId="{57A8FF84-4B4C-47A2-8F1D-05441E8053B2}" srcOrd="0" destOrd="0" presId="urn:microsoft.com/office/officeart/2005/8/layout/vList5"/>
    <dgm:cxn modelId="{16640DA7-C99B-4955-A4D4-182DBF04BC91}" type="presOf" srcId="{7AD18338-FD56-49CC-9396-CF4723C1A402}" destId="{05F3EB2B-333A-4510-A85F-8B27086551CF}" srcOrd="0" destOrd="0" presId="urn:microsoft.com/office/officeart/2005/8/layout/vList5"/>
    <dgm:cxn modelId="{14527BB0-3A66-4B14-B6BB-9F5DE37CE1B3}" srcId="{31D596C2-4B0A-45EC-940F-43133842D3CC}" destId="{C84994FA-0157-4DAF-96CB-61A47C480020}" srcOrd="0" destOrd="0" parTransId="{9E3CE460-D30B-4886-BB80-E7B1BB76F2B0}" sibTransId="{1C30FD33-791D-453A-A482-50018180275B}"/>
    <dgm:cxn modelId="{B28F54B4-AB06-435A-9DD5-107448908A42}" srcId="{31D596C2-4B0A-45EC-940F-43133842D3CC}" destId="{CAC2D545-92DC-4DA9-9668-A9B0AC4F4EE0}" srcOrd="2" destOrd="0" parTransId="{BFA4EB2D-0781-4F83-B917-CE72A00E4EFC}" sibTransId="{83B8A394-A39E-45BF-967D-C27E8BA44366}"/>
    <dgm:cxn modelId="{B89F55B4-131C-4FD1-8A2A-3DFFCD933E0B}" type="presOf" srcId="{CAC2D545-92DC-4DA9-9668-A9B0AC4F4EE0}" destId="{6A8C9429-5257-43AD-B32B-CB78091CCC0F}" srcOrd="0" destOrd="0" presId="urn:microsoft.com/office/officeart/2005/8/layout/vList5"/>
    <dgm:cxn modelId="{2C11E3B5-A0DD-40A1-B576-E79D8CB75869}" srcId="{CA57A99F-139C-4F91-950B-02269F3FC0D1}" destId="{FA8D6679-3B3F-42F6-AFE3-FAE6CA70FB88}" srcOrd="0" destOrd="0" parTransId="{F79EFAFC-293E-41A0-8918-0B5C5EC7894E}" sibTransId="{707451AD-4713-4D02-8CA4-141479AEAF72}"/>
    <dgm:cxn modelId="{168F25BF-F064-47EC-95C3-60B06249A2C1}" type="presOf" srcId="{7768BA75-C471-4C3E-B5BE-9FDB795FABB1}" destId="{6412EC42-6B8A-45CF-A3FC-173B220CE07A}" srcOrd="0" destOrd="0" presId="urn:microsoft.com/office/officeart/2005/8/layout/vList5"/>
    <dgm:cxn modelId="{030C5CF0-DC74-4EA6-8FB7-ED87B74ED8B1}" type="presOf" srcId="{07E512C9-FEB4-488A-B9BC-9DF9EED2D8A0}" destId="{4C243A31-C4A4-49D5-AC63-8DF219AEE4EC}" srcOrd="0" destOrd="0" presId="urn:microsoft.com/office/officeart/2005/8/layout/vList5"/>
    <dgm:cxn modelId="{E2ECE776-3EDF-40A5-85E2-801CCCC7F18A}" type="presParOf" srcId="{E947E110-AA1C-45C4-B320-521D3E5EBC10}" destId="{7FFACD62-3B74-4323-95AD-171E7AF1AAEC}" srcOrd="0" destOrd="0" presId="urn:microsoft.com/office/officeart/2005/8/layout/vList5"/>
    <dgm:cxn modelId="{1175F70F-E956-4A03-9A13-581855108E36}" type="presParOf" srcId="{7FFACD62-3B74-4323-95AD-171E7AF1AAEC}" destId="{2A18CF7F-F8EE-48C1-8A91-B9E6E84CE7B3}" srcOrd="0" destOrd="0" presId="urn:microsoft.com/office/officeart/2005/8/layout/vList5"/>
    <dgm:cxn modelId="{46897318-216E-4956-BB95-A5BAF36164B5}" type="presParOf" srcId="{7FFACD62-3B74-4323-95AD-171E7AF1AAEC}" destId="{6412EC42-6B8A-45CF-A3FC-173B220CE07A}" srcOrd="1" destOrd="0" presId="urn:microsoft.com/office/officeart/2005/8/layout/vList5"/>
    <dgm:cxn modelId="{27728531-659A-4DAA-AE53-F71F3B6DECC1}" type="presParOf" srcId="{E947E110-AA1C-45C4-B320-521D3E5EBC10}" destId="{DA2D148B-C22F-4272-B578-A0C96BDA372F}" srcOrd="1" destOrd="0" presId="urn:microsoft.com/office/officeart/2005/8/layout/vList5"/>
    <dgm:cxn modelId="{B4B19A57-920F-4E44-BF8E-9BFD382DCD75}" type="presParOf" srcId="{E947E110-AA1C-45C4-B320-521D3E5EBC10}" destId="{C07672F2-4BFA-4B08-83EC-0017DCFD0973}" srcOrd="2" destOrd="0" presId="urn:microsoft.com/office/officeart/2005/8/layout/vList5"/>
    <dgm:cxn modelId="{3B366030-5593-40F6-8E1E-F9DD3C039A72}" type="presParOf" srcId="{C07672F2-4BFA-4B08-83EC-0017DCFD0973}" destId="{781F9939-3EE8-4725-912A-E5D3E9ACE20C}" srcOrd="0" destOrd="0" presId="urn:microsoft.com/office/officeart/2005/8/layout/vList5"/>
    <dgm:cxn modelId="{04ACC6AB-C5B6-48A8-86B1-2643A8D2B535}" type="presParOf" srcId="{C07672F2-4BFA-4B08-83EC-0017DCFD0973}" destId="{F4D7599B-762C-43FC-8CE1-8454C0E106FD}" srcOrd="1" destOrd="0" presId="urn:microsoft.com/office/officeart/2005/8/layout/vList5"/>
    <dgm:cxn modelId="{17EA3ADD-3F9A-4BAB-AA31-478375356035}" type="presParOf" srcId="{E947E110-AA1C-45C4-B320-521D3E5EBC10}" destId="{B05AFF27-09F0-4A9B-B270-AEFEA18E3B4F}" srcOrd="3" destOrd="0" presId="urn:microsoft.com/office/officeart/2005/8/layout/vList5"/>
    <dgm:cxn modelId="{94631E49-541D-4064-BD73-BF72984B58AD}" type="presParOf" srcId="{E947E110-AA1C-45C4-B320-521D3E5EBC10}" destId="{823D766D-C61B-4516-9917-2F91D4FA7CA4}" srcOrd="4" destOrd="0" presId="urn:microsoft.com/office/officeart/2005/8/layout/vList5"/>
    <dgm:cxn modelId="{62EE5635-17BA-4BBD-9237-2A31FB4009F3}" type="presParOf" srcId="{823D766D-C61B-4516-9917-2F91D4FA7CA4}" destId="{6A8C9429-5257-43AD-B32B-CB78091CCC0F}" srcOrd="0" destOrd="0" presId="urn:microsoft.com/office/officeart/2005/8/layout/vList5"/>
    <dgm:cxn modelId="{00666449-210E-4507-BB1D-CD0206D12350}" type="presParOf" srcId="{823D766D-C61B-4516-9917-2F91D4FA7CA4}" destId="{4C243A31-C4A4-49D5-AC63-8DF219AEE4EC}" srcOrd="1" destOrd="0" presId="urn:microsoft.com/office/officeart/2005/8/layout/vList5"/>
    <dgm:cxn modelId="{F50BBD91-AA03-47FB-B12F-10F96E6B5776}" type="presParOf" srcId="{E947E110-AA1C-45C4-B320-521D3E5EBC10}" destId="{1DA4F196-9CAC-4B45-8A54-CD2FD3D25D5B}" srcOrd="5" destOrd="0" presId="urn:microsoft.com/office/officeart/2005/8/layout/vList5"/>
    <dgm:cxn modelId="{9EC81A06-27C5-4549-9345-FAA2436B646F}" type="presParOf" srcId="{E947E110-AA1C-45C4-B320-521D3E5EBC10}" destId="{D05DD82C-BA13-415F-A9F5-AC1C49AA1693}" srcOrd="6" destOrd="0" presId="urn:microsoft.com/office/officeart/2005/8/layout/vList5"/>
    <dgm:cxn modelId="{85C5A849-4285-48F0-AF8F-ADEA0820374A}" type="presParOf" srcId="{D05DD82C-BA13-415F-A9F5-AC1C49AA1693}" destId="{2C04CF9B-A119-4C5A-9A42-36FDFDB4D1F3}" srcOrd="0" destOrd="0" presId="urn:microsoft.com/office/officeart/2005/8/layout/vList5"/>
    <dgm:cxn modelId="{292A6522-D529-4FD7-A9EE-2067415446E6}" type="presParOf" srcId="{D05DD82C-BA13-415F-A9F5-AC1C49AA1693}" destId="{3367586E-D276-4F27-814E-BA73DD6CCD10}" srcOrd="1" destOrd="0" presId="urn:microsoft.com/office/officeart/2005/8/layout/vList5"/>
    <dgm:cxn modelId="{DFEEE3EC-B867-43F0-8DFB-6D05A5283D78}" type="presParOf" srcId="{E947E110-AA1C-45C4-B320-521D3E5EBC10}" destId="{70D705A7-43DA-4160-83D6-8E33D6BA71C8}" srcOrd="7" destOrd="0" presId="urn:microsoft.com/office/officeart/2005/8/layout/vList5"/>
    <dgm:cxn modelId="{143DDBDD-35D1-47E8-9B46-00726E08990A}" type="presParOf" srcId="{E947E110-AA1C-45C4-B320-521D3E5EBC10}" destId="{0406BC7C-8F2F-4996-8781-3009052D7E2C}" srcOrd="8" destOrd="0" presId="urn:microsoft.com/office/officeart/2005/8/layout/vList5"/>
    <dgm:cxn modelId="{670DD286-1051-41DD-95A6-4858E3F15163}" type="presParOf" srcId="{0406BC7C-8F2F-4996-8781-3009052D7E2C}" destId="{00EFA4F7-59BF-429D-97C9-442C6D0D8C54}" srcOrd="0" destOrd="0" presId="urn:microsoft.com/office/officeart/2005/8/layout/vList5"/>
    <dgm:cxn modelId="{09E8589F-4C96-4F09-938A-6E66F4F4034A}" type="presParOf" srcId="{0406BC7C-8F2F-4996-8781-3009052D7E2C}" destId="{57A8FF84-4B4C-47A2-8F1D-05441E8053B2}" srcOrd="1" destOrd="0" presId="urn:microsoft.com/office/officeart/2005/8/layout/vList5"/>
    <dgm:cxn modelId="{3D1F1182-C834-4DBE-AF8F-4606B1465F31}" type="presParOf" srcId="{E947E110-AA1C-45C4-B320-521D3E5EBC10}" destId="{DA79640A-BF22-4029-A69D-E1417B2DCAD9}" srcOrd="9" destOrd="0" presId="urn:microsoft.com/office/officeart/2005/8/layout/vList5"/>
    <dgm:cxn modelId="{2F60FFD9-6E16-4991-80B0-27F2C83E1FC1}" type="presParOf" srcId="{E947E110-AA1C-45C4-B320-521D3E5EBC10}" destId="{81331CF0-EF8A-4214-9392-D97F982D0B81}" srcOrd="10" destOrd="0" presId="urn:microsoft.com/office/officeart/2005/8/layout/vList5"/>
    <dgm:cxn modelId="{59CAE3E5-F61E-4E8F-B84F-250B8586D5A6}" type="presParOf" srcId="{81331CF0-EF8A-4214-9392-D97F982D0B81}" destId="{C93E2A0F-1B35-496F-84E9-464711C0BB7E}" srcOrd="0" destOrd="0" presId="urn:microsoft.com/office/officeart/2005/8/layout/vList5"/>
    <dgm:cxn modelId="{01D12540-694F-47D9-9A29-8658C1517DF7}" type="presParOf" srcId="{81331CF0-EF8A-4214-9392-D97F982D0B81}" destId="{05F3EB2B-333A-4510-A85F-8B27086551CF}" srcOrd="1" destOrd="0" presId="urn:microsoft.com/office/officeart/2005/8/layout/vList5"/>
    <dgm:cxn modelId="{DA33E875-27B7-49B1-89B1-8BE2D0952914}" type="presParOf" srcId="{E947E110-AA1C-45C4-B320-521D3E5EBC10}" destId="{14ABAAF4-3C4B-4937-ACF4-D10EB5D7FDB8}" srcOrd="11" destOrd="0" presId="urn:microsoft.com/office/officeart/2005/8/layout/vList5"/>
    <dgm:cxn modelId="{6F5BC91C-E9B2-46F1-97FE-71E31839608D}" type="presParOf" srcId="{E947E110-AA1C-45C4-B320-521D3E5EBC10}" destId="{A09F4EE4-7CD7-4DCE-9F49-E96D57E0DD62}" srcOrd="12" destOrd="0" presId="urn:microsoft.com/office/officeart/2005/8/layout/vList5"/>
    <dgm:cxn modelId="{CBE036AE-8DCE-434F-89D0-BABABBF171FD}" type="presParOf" srcId="{A09F4EE4-7CD7-4DCE-9F49-E96D57E0DD62}" destId="{2B75898D-DD46-4452-9CDC-DBD983FBA784}" srcOrd="0" destOrd="0" presId="urn:microsoft.com/office/officeart/2005/8/layout/vList5"/>
    <dgm:cxn modelId="{CE9CAEEE-5EAE-4B47-AF60-833009B16944}" type="presParOf" srcId="{A09F4EE4-7CD7-4DCE-9F49-E96D57E0DD62}" destId="{57C33D2B-0D8A-47CD-ACFE-0C2C00A61FB9}" srcOrd="1" destOrd="0" presId="urn:microsoft.com/office/officeart/2005/8/layout/vList5"/>
    <dgm:cxn modelId="{F6A23CE0-3F22-4DD9-B525-82D859FBA15C}" type="presParOf" srcId="{E947E110-AA1C-45C4-B320-521D3E5EBC10}" destId="{F6EC3953-3C1C-4591-8044-AFF69373ED0D}" srcOrd="13" destOrd="0" presId="urn:microsoft.com/office/officeart/2005/8/layout/vList5"/>
    <dgm:cxn modelId="{47106199-1459-49CC-B5C9-9D6E79EBBBCD}" type="presParOf" srcId="{E947E110-AA1C-45C4-B320-521D3E5EBC10}" destId="{35147506-DAED-43A8-88A3-6E7C7D90FC43}" srcOrd="14" destOrd="0" presId="urn:microsoft.com/office/officeart/2005/8/layout/vList5"/>
    <dgm:cxn modelId="{294F2220-A786-4B4A-B8F3-2879B6CFDA2D}" type="presParOf" srcId="{35147506-DAED-43A8-88A3-6E7C7D90FC43}" destId="{B4A994C8-A539-4DB2-8EE0-38F875028C2B}" srcOrd="0" destOrd="0" presId="urn:microsoft.com/office/officeart/2005/8/layout/vList5"/>
    <dgm:cxn modelId="{6991653E-7C1A-40D9-8FC0-37B4641F2F88}" type="presParOf" srcId="{35147506-DAED-43A8-88A3-6E7C7D90FC43}" destId="{0A9DFACD-E76E-4EB9-8B9E-A3EFA2C8A5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FF572D-0962-423D-B2E3-23E3D9E751DA}" type="doc">
      <dgm:prSet loTypeId="urn:microsoft.com/office/officeart/2005/8/layout/process2" loCatId="process" qsTypeId="urn:microsoft.com/office/officeart/2005/8/quickstyle/3d1" qsCatId="3D" csTypeId="urn:microsoft.com/office/officeart/2005/8/colors/colorful4" csCatId="colorful" phldr="1"/>
      <dgm:spPr/>
    </dgm:pt>
    <dgm:pt modelId="{16959709-D1F8-45DB-A273-CD353DC8DC76}">
      <dgm:prSet phldrT="[Text]" custT="1"/>
      <dgm:spPr/>
      <dgm:t>
        <a:bodyPr/>
        <a:lstStyle/>
        <a:p>
          <a:pPr algn="ctr"/>
          <a:r>
            <a:rPr lang="en-GB" sz="1800" dirty="0">
              <a:latin typeface="Frutiger" pitchFamily="34" charset="0"/>
            </a:rPr>
            <a:t>Infection spreads via CVS</a:t>
          </a:r>
        </a:p>
      </dgm:t>
    </dgm:pt>
    <dgm:pt modelId="{A9B86C50-1FB1-4B79-9976-700BF84C5F81}" type="parTrans" cxnId="{49FBAF62-8B70-4D33-A05F-9FDF5DE17E0E}">
      <dgm:prSet/>
      <dgm:spPr/>
      <dgm:t>
        <a:bodyPr/>
        <a:lstStyle/>
        <a:p>
          <a:endParaRPr lang="en-GB" sz="2000">
            <a:latin typeface="Frutiger" pitchFamily="34" charset="0"/>
          </a:endParaRPr>
        </a:p>
      </dgm:t>
    </dgm:pt>
    <dgm:pt modelId="{E55778A6-B2FF-43A5-816D-3DEE79D50787}" type="sibTrans" cxnId="{49FBAF62-8B70-4D33-A05F-9FDF5DE17E0E}">
      <dgm:prSet custT="1"/>
      <dgm:spPr/>
      <dgm:t>
        <a:bodyPr/>
        <a:lstStyle/>
        <a:p>
          <a:endParaRPr lang="en-GB" sz="900">
            <a:latin typeface="Frutiger" pitchFamily="34" charset="0"/>
          </a:endParaRPr>
        </a:p>
      </dgm:t>
    </dgm:pt>
    <dgm:pt modelId="{C39611F3-645A-4EE3-993B-09196E5FA474}">
      <dgm:prSet phldrT="[Text]" custT="1"/>
      <dgm:spPr/>
      <dgm:t>
        <a:bodyPr/>
        <a:lstStyle/>
        <a:p>
          <a:pPr algn="ctr"/>
          <a:r>
            <a:rPr lang="en-GB" sz="1800" dirty="0">
              <a:latin typeface="Frutiger" pitchFamily="34" charset="0"/>
            </a:rPr>
            <a:t>Causing inflammation symptoms throughout body</a:t>
          </a:r>
        </a:p>
      </dgm:t>
    </dgm:pt>
    <dgm:pt modelId="{A9E71D0E-475E-4BB0-A16E-579A6D6D722F}" type="parTrans" cxnId="{22414E1F-C47B-465E-B533-31A8851444DF}">
      <dgm:prSet/>
      <dgm:spPr/>
      <dgm:t>
        <a:bodyPr/>
        <a:lstStyle/>
        <a:p>
          <a:endParaRPr lang="en-GB" sz="2000">
            <a:latin typeface="Frutiger" pitchFamily="34" charset="0"/>
          </a:endParaRPr>
        </a:p>
      </dgm:t>
    </dgm:pt>
    <dgm:pt modelId="{DDD7A41A-FE68-40B1-BF0A-32940F569A8A}" type="sibTrans" cxnId="{22414E1F-C47B-465E-B533-31A8851444DF}">
      <dgm:prSet custT="1"/>
      <dgm:spPr/>
      <dgm:t>
        <a:bodyPr/>
        <a:lstStyle/>
        <a:p>
          <a:endParaRPr lang="en-GB" sz="900">
            <a:latin typeface="Frutiger" pitchFamily="34" charset="0"/>
          </a:endParaRPr>
        </a:p>
      </dgm:t>
    </dgm:pt>
    <dgm:pt modelId="{2C768505-0175-4826-8C1A-D18C2F8ACAB2}">
      <dgm:prSet phldrT="[Text]" custT="1"/>
      <dgm:spPr/>
      <dgm:t>
        <a:bodyPr/>
        <a:lstStyle/>
        <a:p>
          <a:pPr algn="ctr"/>
          <a:r>
            <a:rPr lang="en-GB" sz="1800" dirty="0">
              <a:latin typeface="Frutiger" pitchFamily="34" charset="0"/>
            </a:rPr>
            <a:t>BP low</a:t>
          </a:r>
        </a:p>
      </dgm:t>
    </dgm:pt>
    <dgm:pt modelId="{826A8BCD-8E3C-4557-A141-A829703D2A4A}" type="parTrans" cxnId="{4C0B2C24-D6EF-45AB-8438-D5E2E85A49E2}">
      <dgm:prSet/>
      <dgm:spPr/>
      <dgm:t>
        <a:bodyPr/>
        <a:lstStyle/>
        <a:p>
          <a:endParaRPr lang="en-GB" sz="2000">
            <a:latin typeface="Frutiger" pitchFamily="34" charset="0"/>
          </a:endParaRPr>
        </a:p>
      </dgm:t>
    </dgm:pt>
    <dgm:pt modelId="{FBCD0E29-B28E-4217-BCAB-B69F9677CA87}" type="sibTrans" cxnId="{4C0B2C24-D6EF-45AB-8438-D5E2E85A49E2}">
      <dgm:prSet custT="1"/>
      <dgm:spPr/>
      <dgm:t>
        <a:bodyPr/>
        <a:lstStyle/>
        <a:p>
          <a:endParaRPr lang="en-GB" sz="900">
            <a:latin typeface="Frutiger" pitchFamily="34" charset="0"/>
          </a:endParaRPr>
        </a:p>
      </dgm:t>
    </dgm:pt>
    <dgm:pt modelId="{A67B3FF2-ECE3-4C24-A3B2-F2325D11F607}">
      <dgm:prSet phldrT="[Text]" custT="1"/>
      <dgm:spPr/>
      <dgm:t>
        <a:bodyPr/>
        <a:lstStyle/>
        <a:p>
          <a:pPr algn="ctr"/>
          <a:r>
            <a:rPr lang="en-GB" sz="1800" dirty="0">
              <a:latin typeface="Frutiger" pitchFamily="34" charset="0"/>
            </a:rPr>
            <a:t>Interrupts blood supply</a:t>
          </a:r>
        </a:p>
      </dgm:t>
    </dgm:pt>
    <dgm:pt modelId="{5A3E046A-1F61-430C-8288-CA33E90FD662}" type="parTrans" cxnId="{CD046DB8-B51A-4A24-A8B3-FC0FBBE24C46}">
      <dgm:prSet/>
      <dgm:spPr/>
      <dgm:t>
        <a:bodyPr/>
        <a:lstStyle/>
        <a:p>
          <a:endParaRPr lang="en-GB" sz="2000">
            <a:latin typeface="Frutiger" pitchFamily="34" charset="0"/>
          </a:endParaRPr>
        </a:p>
      </dgm:t>
    </dgm:pt>
    <dgm:pt modelId="{1D98E587-1A0F-4117-91E8-BFD93B2FD4A3}" type="sibTrans" cxnId="{CD046DB8-B51A-4A24-A8B3-FC0FBBE24C46}">
      <dgm:prSet custT="1"/>
      <dgm:spPr/>
      <dgm:t>
        <a:bodyPr/>
        <a:lstStyle/>
        <a:p>
          <a:endParaRPr lang="en-GB" sz="900">
            <a:latin typeface="Frutiger" pitchFamily="34" charset="0"/>
          </a:endParaRPr>
        </a:p>
      </dgm:t>
    </dgm:pt>
    <dgm:pt modelId="{D317E6D7-B2DB-41BE-8FBC-4370B9E9FD0A}">
      <dgm:prSet phldrT="[Text]" custT="1"/>
      <dgm:spPr/>
      <dgm:t>
        <a:bodyPr/>
        <a:lstStyle/>
        <a:p>
          <a:pPr algn="ctr"/>
          <a:r>
            <a:rPr lang="en-GB" sz="1800" dirty="0">
              <a:latin typeface="Frutiger" pitchFamily="34" charset="0"/>
            </a:rPr>
            <a:t>O2 to organs and tissue reduces</a:t>
          </a:r>
        </a:p>
      </dgm:t>
    </dgm:pt>
    <dgm:pt modelId="{A019F7B4-8006-4333-BC5A-C6E4B1044CD7}" type="parTrans" cxnId="{675258CB-5B3A-4E6B-AC63-49E7DA4A87BB}">
      <dgm:prSet/>
      <dgm:spPr/>
      <dgm:t>
        <a:bodyPr/>
        <a:lstStyle/>
        <a:p>
          <a:endParaRPr lang="en-GB" sz="2000">
            <a:latin typeface="Frutiger" pitchFamily="34" charset="0"/>
          </a:endParaRPr>
        </a:p>
      </dgm:t>
    </dgm:pt>
    <dgm:pt modelId="{18ECB116-6279-450C-A331-BDC497E6ACC5}" type="sibTrans" cxnId="{675258CB-5B3A-4E6B-AC63-49E7DA4A87BB}">
      <dgm:prSet custT="1"/>
      <dgm:spPr/>
      <dgm:t>
        <a:bodyPr/>
        <a:lstStyle/>
        <a:p>
          <a:endParaRPr lang="en-GB" sz="900">
            <a:latin typeface="Frutiger" pitchFamily="34" charset="0"/>
          </a:endParaRPr>
        </a:p>
      </dgm:t>
    </dgm:pt>
    <dgm:pt modelId="{EFAE446E-E897-4CEF-891E-C7ECF3583E51}">
      <dgm:prSet phldrT="[Text]" custT="1"/>
      <dgm:spPr/>
      <dgm:t>
        <a:bodyPr/>
        <a:lstStyle/>
        <a:p>
          <a:pPr algn="ctr"/>
          <a:r>
            <a:rPr lang="en-GB" sz="1800" dirty="0">
              <a:latin typeface="Frutiger" pitchFamily="34" charset="0"/>
            </a:rPr>
            <a:t>Septic shock</a:t>
          </a:r>
        </a:p>
      </dgm:t>
    </dgm:pt>
    <dgm:pt modelId="{5DF7096B-4F93-49AA-930D-0F7D4335FE19}" type="parTrans" cxnId="{A7EF045B-6D1F-4F87-A2C1-BDD61EBB1A70}">
      <dgm:prSet/>
      <dgm:spPr/>
      <dgm:t>
        <a:bodyPr/>
        <a:lstStyle/>
        <a:p>
          <a:endParaRPr lang="en-GB" sz="2000">
            <a:latin typeface="Frutiger" pitchFamily="34" charset="0"/>
          </a:endParaRPr>
        </a:p>
      </dgm:t>
    </dgm:pt>
    <dgm:pt modelId="{8FB919DB-A0E8-4F36-998C-C97C7ADDD18C}" type="sibTrans" cxnId="{A7EF045B-6D1F-4F87-A2C1-BDD61EBB1A70}">
      <dgm:prSet/>
      <dgm:spPr/>
      <dgm:t>
        <a:bodyPr/>
        <a:lstStyle/>
        <a:p>
          <a:endParaRPr lang="en-GB" sz="2000">
            <a:latin typeface="Frutiger" pitchFamily="34" charset="0"/>
          </a:endParaRPr>
        </a:p>
      </dgm:t>
    </dgm:pt>
    <dgm:pt modelId="{615FABDF-2A10-48C7-8ED8-0E1BF0B4FE96}">
      <dgm:prSet phldrT="[Text]" custT="1"/>
      <dgm:spPr/>
      <dgm:t>
        <a:bodyPr/>
        <a:lstStyle/>
        <a:p>
          <a:pPr algn="ctr"/>
          <a:r>
            <a:rPr lang="en-GB" sz="1200" dirty="0">
              <a:latin typeface="Frutiger" pitchFamily="34" charset="0"/>
            </a:rPr>
            <a:t>Low BP = abnormal cellular Metabolism = Organ failure</a:t>
          </a:r>
        </a:p>
      </dgm:t>
    </dgm:pt>
    <dgm:pt modelId="{69F1A8F7-01D5-44B1-B7B0-1EAF858A392B}" type="parTrans" cxnId="{FF2A7377-12C3-43E1-BEB4-4349CB25A819}">
      <dgm:prSet/>
      <dgm:spPr/>
      <dgm:t>
        <a:bodyPr/>
        <a:lstStyle/>
        <a:p>
          <a:endParaRPr lang="en-GB" sz="2000">
            <a:latin typeface="Frutiger" pitchFamily="34" charset="0"/>
          </a:endParaRPr>
        </a:p>
      </dgm:t>
    </dgm:pt>
    <dgm:pt modelId="{184B427C-3712-419C-833C-BA5AEAD8905F}" type="sibTrans" cxnId="{FF2A7377-12C3-43E1-BEB4-4349CB25A819}">
      <dgm:prSet/>
      <dgm:spPr/>
      <dgm:t>
        <a:bodyPr/>
        <a:lstStyle/>
        <a:p>
          <a:endParaRPr lang="en-GB" sz="2000">
            <a:latin typeface="Frutiger" pitchFamily="34" charset="0"/>
          </a:endParaRPr>
        </a:p>
      </dgm:t>
    </dgm:pt>
    <dgm:pt modelId="{BA44B1EF-0990-4997-846D-E7610564B126}" type="pres">
      <dgm:prSet presAssocID="{5CFF572D-0962-423D-B2E3-23E3D9E751DA}" presName="linearFlow" presStyleCnt="0">
        <dgm:presLayoutVars>
          <dgm:resizeHandles val="exact"/>
        </dgm:presLayoutVars>
      </dgm:prSet>
      <dgm:spPr/>
    </dgm:pt>
    <dgm:pt modelId="{C27D8740-6BFA-406F-8C64-DB1D244B1155}" type="pres">
      <dgm:prSet presAssocID="{16959709-D1F8-45DB-A273-CD353DC8DC76}" presName="node" presStyleLbl="node1" presStyleIdx="0" presStyleCnt="6" custScaleX="389125">
        <dgm:presLayoutVars>
          <dgm:bulletEnabled val="1"/>
        </dgm:presLayoutVars>
      </dgm:prSet>
      <dgm:spPr/>
    </dgm:pt>
    <dgm:pt modelId="{62822DA2-2782-4DF2-8CE9-7DEE3A60F450}" type="pres">
      <dgm:prSet presAssocID="{E55778A6-B2FF-43A5-816D-3DEE79D50787}" presName="sibTrans" presStyleLbl="sibTrans2D1" presStyleIdx="0" presStyleCnt="5"/>
      <dgm:spPr/>
    </dgm:pt>
    <dgm:pt modelId="{83C7D12A-CCB7-4BC5-A0E6-6498BB2EC5F6}" type="pres">
      <dgm:prSet presAssocID="{E55778A6-B2FF-43A5-816D-3DEE79D50787}" presName="connectorText" presStyleLbl="sibTrans2D1" presStyleIdx="0" presStyleCnt="5"/>
      <dgm:spPr/>
    </dgm:pt>
    <dgm:pt modelId="{7B31A372-1F0D-48CE-9B71-C6FF2DF6A163}" type="pres">
      <dgm:prSet presAssocID="{C39611F3-645A-4EE3-993B-09196E5FA474}" presName="node" presStyleLbl="node1" presStyleIdx="1" presStyleCnt="6" custScaleX="389125">
        <dgm:presLayoutVars>
          <dgm:bulletEnabled val="1"/>
        </dgm:presLayoutVars>
      </dgm:prSet>
      <dgm:spPr/>
    </dgm:pt>
    <dgm:pt modelId="{21090695-74B5-4549-9B32-EDB1CDE6AAFD}" type="pres">
      <dgm:prSet presAssocID="{DDD7A41A-FE68-40B1-BF0A-32940F569A8A}" presName="sibTrans" presStyleLbl="sibTrans2D1" presStyleIdx="1" presStyleCnt="5"/>
      <dgm:spPr/>
    </dgm:pt>
    <dgm:pt modelId="{A487412A-4F68-4675-B492-59089B741064}" type="pres">
      <dgm:prSet presAssocID="{DDD7A41A-FE68-40B1-BF0A-32940F569A8A}" presName="connectorText" presStyleLbl="sibTrans2D1" presStyleIdx="1" presStyleCnt="5"/>
      <dgm:spPr/>
    </dgm:pt>
    <dgm:pt modelId="{3E688CDA-5A01-42D3-8B62-B45A206F6D54}" type="pres">
      <dgm:prSet presAssocID="{A67B3FF2-ECE3-4C24-A3B2-F2325D11F607}" presName="node" presStyleLbl="node1" presStyleIdx="2" presStyleCnt="6" custScaleX="389125">
        <dgm:presLayoutVars>
          <dgm:bulletEnabled val="1"/>
        </dgm:presLayoutVars>
      </dgm:prSet>
      <dgm:spPr/>
    </dgm:pt>
    <dgm:pt modelId="{4477842E-4C62-41D8-A3BD-D74726AC03FC}" type="pres">
      <dgm:prSet presAssocID="{1D98E587-1A0F-4117-91E8-BFD93B2FD4A3}" presName="sibTrans" presStyleLbl="sibTrans2D1" presStyleIdx="2" presStyleCnt="5"/>
      <dgm:spPr/>
    </dgm:pt>
    <dgm:pt modelId="{A0F6C4A6-8D1E-4EAE-BAD8-C075E293C245}" type="pres">
      <dgm:prSet presAssocID="{1D98E587-1A0F-4117-91E8-BFD93B2FD4A3}" presName="connectorText" presStyleLbl="sibTrans2D1" presStyleIdx="2" presStyleCnt="5"/>
      <dgm:spPr/>
    </dgm:pt>
    <dgm:pt modelId="{F03A0364-8225-43D4-889B-2EA141612C9D}" type="pres">
      <dgm:prSet presAssocID="{2C768505-0175-4826-8C1A-D18C2F8ACAB2}" presName="node" presStyleLbl="node1" presStyleIdx="3" presStyleCnt="6" custScaleX="389125">
        <dgm:presLayoutVars>
          <dgm:bulletEnabled val="1"/>
        </dgm:presLayoutVars>
      </dgm:prSet>
      <dgm:spPr/>
    </dgm:pt>
    <dgm:pt modelId="{5D1E7D18-745B-4EAD-AE05-24D8AC9538C6}" type="pres">
      <dgm:prSet presAssocID="{FBCD0E29-B28E-4217-BCAB-B69F9677CA87}" presName="sibTrans" presStyleLbl="sibTrans2D1" presStyleIdx="3" presStyleCnt="5"/>
      <dgm:spPr/>
    </dgm:pt>
    <dgm:pt modelId="{8E369F59-F87F-4990-B89E-EADC83C014D6}" type="pres">
      <dgm:prSet presAssocID="{FBCD0E29-B28E-4217-BCAB-B69F9677CA87}" presName="connectorText" presStyleLbl="sibTrans2D1" presStyleIdx="3" presStyleCnt="5"/>
      <dgm:spPr/>
    </dgm:pt>
    <dgm:pt modelId="{4AD9A995-4290-4FE0-89E6-F5DA1470436D}" type="pres">
      <dgm:prSet presAssocID="{D317E6D7-B2DB-41BE-8FBC-4370B9E9FD0A}" presName="node" presStyleLbl="node1" presStyleIdx="4" presStyleCnt="6" custScaleX="389125">
        <dgm:presLayoutVars>
          <dgm:bulletEnabled val="1"/>
        </dgm:presLayoutVars>
      </dgm:prSet>
      <dgm:spPr/>
    </dgm:pt>
    <dgm:pt modelId="{D6F301B0-85B6-45D7-BEB6-64CDAF4C72FF}" type="pres">
      <dgm:prSet presAssocID="{18ECB116-6279-450C-A331-BDC497E6ACC5}" presName="sibTrans" presStyleLbl="sibTrans2D1" presStyleIdx="4" presStyleCnt="5"/>
      <dgm:spPr/>
    </dgm:pt>
    <dgm:pt modelId="{F82C0F50-F4F1-4ECD-A590-2F20893BDE86}" type="pres">
      <dgm:prSet presAssocID="{18ECB116-6279-450C-A331-BDC497E6ACC5}" presName="connectorText" presStyleLbl="sibTrans2D1" presStyleIdx="4" presStyleCnt="5"/>
      <dgm:spPr/>
    </dgm:pt>
    <dgm:pt modelId="{D2BAC4B5-40D4-481F-AA13-B0A6EEEA3743}" type="pres">
      <dgm:prSet presAssocID="{EFAE446E-E897-4CEF-891E-C7ECF3583E51}" presName="node" presStyleLbl="node1" presStyleIdx="5" presStyleCnt="6" custScaleX="389125" custScaleY="167415">
        <dgm:presLayoutVars>
          <dgm:bulletEnabled val="1"/>
        </dgm:presLayoutVars>
      </dgm:prSet>
      <dgm:spPr/>
    </dgm:pt>
  </dgm:ptLst>
  <dgm:cxnLst>
    <dgm:cxn modelId="{C108CC07-E426-4A10-B0F9-3ABD306B3D0A}" type="presOf" srcId="{FBCD0E29-B28E-4217-BCAB-B69F9677CA87}" destId="{5D1E7D18-745B-4EAD-AE05-24D8AC9538C6}" srcOrd="0" destOrd="0" presId="urn:microsoft.com/office/officeart/2005/8/layout/process2"/>
    <dgm:cxn modelId="{7890CB1D-2C3D-468E-A364-898ABBC6C7C4}" type="presOf" srcId="{FBCD0E29-B28E-4217-BCAB-B69F9677CA87}" destId="{8E369F59-F87F-4990-B89E-EADC83C014D6}" srcOrd="1" destOrd="0" presId="urn:microsoft.com/office/officeart/2005/8/layout/process2"/>
    <dgm:cxn modelId="{22414E1F-C47B-465E-B533-31A8851444DF}" srcId="{5CFF572D-0962-423D-B2E3-23E3D9E751DA}" destId="{C39611F3-645A-4EE3-993B-09196E5FA474}" srcOrd="1" destOrd="0" parTransId="{A9E71D0E-475E-4BB0-A16E-579A6D6D722F}" sibTransId="{DDD7A41A-FE68-40B1-BF0A-32940F569A8A}"/>
    <dgm:cxn modelId="{4C0B2C24-D6EF-45AB-8438-D5E2E85A49E2}" srcId="{5CFF572D-0962-423D-B2E3-23E3D9E751DA}" destId="{2C768505-0175-4826-8C1A-D18C2F8ACAB2}" srcOrd="3" destOrd="0" parTransId="{826A8BCD-8E3C-4557-A141-A829703D2A4A}" sibTransId="{FBCD0E29-B28E-4217-BCAB-B69F9677CA87}"/>
    <dgm:cxn modelId="{8187DB3E-80CB-4552-8CFD-04553CB37521}" type="presOf" srcId="{C39611F3-645A-4EE3-993B-09196E5FA474}" destId="{7B31A372-1F0D-48CE-9B71-C6FF2DF6A163}" srcOrd="0" destOrd="0" presId="urn:microsoft.com/office/officeart/2005/8/layout/process2"/>
    <dgm:cxn modelId="{33D33F3F-E07D-4F6A-8FD7-31CC360F489A}" type="presOf" srcId="{615FABDF-2A10-48C7-8ED8-0E1BF0B4FE96}" destId="{D2BAC4B5-40D4-481F-AA13-B0A6EEEA3743}" srcOrd="0" destOrd="1" presId="urn:microsoft.com/office/officeart/2005/8/layout/process2"/>
    <dgm:cxn modelId="{A7EF045B-6D1F-4F87-A2C1-BDD61EBB1A70}" srcId="{5CFF572D-0962-423D-B2E3-23E3D9E751DA}" destId="{EFAE446E-E897-4CEF-891E-C7ECF3583E51}" srcOrd="5" destOrd="0" parTransId="{5DF7096B-4F93-49AA-930D-0F7D4335FE19}" sibTransId="{8FB919DB-A0E8-4F36-998C-C97C7ADDD18C}"/>
    <dgm:cxn modelId="{349B2762-6F00-474E-814A-B5EF7F9919C3}" type="presOf" srcId="{2C768505-0175-4826-8C1A-D18C2F8ACAB2}" destId="{F03A0364-8225-43D4-889B-2EA141612C9D}" srcOrd="0" destOrd="0" presId="urn:microsoft.com/office/officeart/2005/8/layout/process2"/>
    <dgm:cxn modelId="{49FBAF62-8B70-4D33-A05F-9FDF5DE17E0E}" srcId="{5CFF572D-0962-423D-B2E3-23E3D9E751DA}" destId="{16959709-D1F8-45DB-A273-CD353DC8DC76}" srcOrd="0" destOrd="0" parTransId="{A9B86C50-1FB1-4B79-9976-700BF84C5F81}" sibTransId="{E55778A6-B2FF-43A5-816D-3DEE79D50787}"/>
    <dgm:cxn modelId="{3D64BA49-7C45-4BF1-A1F4-96D7317DDD4E}" type="presOf" srcId="{1D98E587-1A0F-4117-91E8-BFD93B2FD4A3}" destId="{4477842E-4C62-41D8-A3BD-D74726AC03FC}" srcOrd="0" destOrd="0" presId="urn:microsoft.com/office/officeart/2005/8/layout/process2"/>
    <dgm:cxn modelId="{FF2A7377-12C3-43E1-BEB4-4349CB25A819}" srcId="{EFAE446E-E897-4CEF-891E-C7ECF3583E51}" destId="{615FABDF-2A10-48C7-8ED8-0E1BF0B4FE96}" srcOrd="0" destOrd="0" parTransId="{69F1A8F7-01D5-44B1-B7B0-1EAF858A392B}" sibTransId="{184B427C-3712-419C-833C-BA5AEAD8905F}"/>
    <dgm:cxn modelId="{3C16B977-E903-439A-BB86-DD79D28C01D8}" type="presOf" srcId="{5CFF572D-0962-423D-B2E3-23E3D9E751DA}" destId="{BA44B1EF-0990-4997-846D-E7610564B126}" srcOrd="0" destOrd="0" presId="urn:microsoft.com/office/officeart/2005/8/layout/process2"/>
    <dgm:cxn modelId="{48FF0779-AE60-4136-BF3C-C4A1DA68B833}" type="presOf" srcId="{DDD7A41A-FE68-40B1-BF0A-32940F569A8A}" destId="{A487412A-4F68-4675-B492-59089B741064}" srcOrd="1" destOrd="0" presId="urn:microsoft.com/office/officeart/2005/8/layout/process2"/>
    <dgm:cxn modelId="{2D97FC89-13DF-4C5B-98D6-49995D75744F}" type="presOf" srcId="{A67B3FF2-ECE3-4C24-A3B2-F2325D11F607}" destId="{3E688CDA-5A01-42D3-8B62-B45A206F6D54}" srcOrd="0" destOrd="0" presId="urn:microsoft.com/office/officeart/2005/8/layout/process2"/>
    <dgm:cxn modelId="{82A3F9A7-F146-4201-AB36-FF2FEADE50CF}" type="presOf" srcId="{16959709-D1F8-45DB-A273-CD353DC8DC76}" destId="{C27D8740-6BFA-406F-8C64-DB1D244B1155}" srcOrd="0" destOrd="0" presId="urn:microsoft.com/office/officeart/2005/8/layout/process2"/>
    <dgm:cxn modelId="{18024CA8-3938-4C2D-A82D-980F915F557F}" type="presOf" srcId="{1D98E587-1A0F-4117-91E8-BFD93B2FD4A3}" destId="{A0F6C4A6-8D1E-4EAE-BAD8-C075E293C245}" srcOrd="1" destOrd="0" presId="urn:microsoft.com/office/officeart/2005/8/layout/process2"/>
    <dgm:cxn modelId="{060998A8-63E2-4031-AED1-331F3383652E}" type="presOf" srcId="{EFAE446E-E897-4CEF-891E-C7ECF3583E51}" destId="{D2BAC4B5-40D4-481F-AA13-B0A6EEEA3743}" srcOrd="0" destOrd="0" presId="urn:microsoft.com/office/officeart/2005/8/layout/process2"/>
    <dgm:cxn modelId="{CD046DB8-B51A-4A24-A8B3-FC0FBBE24C46}" srcId="{5CFF572D-0962-423D-B2E3-23E3D9E751DA}" destId="{A67B3FF2-ECE3-4C24-A3B2-F2325D11F607}" srcOrd="2" destOrd="0" parTransId="{5A3E046A-1F61-430C-8288-CA33E90FD662}" sibTransId="{1D98E587-1A0F-4117-91E8-BFD93B2FD4A3}"/>
    <dgm:cxn modelId="{E4B055BD-D43E-431F-A761-83D32DBEF305}" type="presOf" srcId="{18ECB116-6279-450C-A331-BDC497E6ACC5}" destId="{F82C0F50-F4F1-4ECD-A590-2F20893BDE86}" srcOrd="1" destOrd="0" presId="urn:microsoft.com/office/officeart/2005/8/layout/process2"/>
    <dgm:cxn modelId="{ADBE3EBE-30EF-4148-9F2F-8856432EC044}" type="presOf" srcId="{E55778A6-B2FF-43A5-816D-3DEE79D50787}" destId="{83C7D12A-CCB7-4BC5-A0E6-6498BB2EC5F6}" srcOrd="1" destOrd="0" presId="urn:microsoft.com/office/officeart/2005/8/layout/process2"/>
    <dgm:cxn modelId="{5844EDC2-AEE2-4604-B528-01B0A896517D}" type="presOf" srcId="{D317E6D7-B2DB-41BE-8FBC-4370B9E9FD0A}" destId="{4AD9A995-4290-4FE0-89E6-F5DA1470436D}" srcOrd="0" destOrd="0" presId="urn:microsoft.com/office/officeart/2005/8/layout/process2"/>
    <dgm:cxn modelId="{675258CB-5B3A-4E6B-AC63-49E7DA4A87BB}" srcId="{5CFF572D-0962-423D-B2E3-23E3D9E751DA}" destId="{D317E6D7-B2DB-41BE-8FBC-4370B9E9FD0A}" srcOrd="4" destOrd="0" parTransId="{A019F7B4-8006-4333-BC5A-C6E4B1044CD7}" sibTransId="{18ECB116-6279-450C-A331-BDC497E6ACC5}"/>
    <dgm:cxn modelId="{AA6AA2CC-31CB-4529-A916-1C7A981C1BC4}" type="presOf" srcId="{DDD7A41A-FE68-40B1-BF0A-32940F569A8A}" destId="{21090695-74B5-4549-9B32-EDB1CDE6AAFD}" srcOrd="0" destOrd="0" presId="urn:microsoft.com/office/officeart/2005/8/layout/process2"/>
    <dgm:cxn modelId="{E27F57CE-552D-4D98-B619-BDB10828609C}" type="presOf" srcId="{18ECB116-6279-450C-A331-BDC497E6ACC5}" destId="{D6F301B0-85B6-45D7-BEB6-64CDAF4C72FF}" srcOrd="0" destOrd="0" presId="urn:microsoft.com/office/officeart/2005/8/layout/process2"/>
    <dgm:cxn modelId="{1FD555E8-A78E-46BD-BB7A-759D168DEF6A}" type="presOf" srcId="{E55778A6-B2FF-43A5-816D-3DEE79D50787}" destId="{62822DA2-2782-4DF2-8CE9-7DEE3A60F450}" srcOrd="0" destOrd="0" presId="urn:microsoft.com/office/officeart/2005/8/layout/process2"/>
    <dgm:cxn modelId="{F2731D2D-63C0-4B23-8A7E-78CD899AA8D2}" type="presParOf" srcId="{BA44B1EF-0990-4997-846D-E7610564B126}" destId="{C27D8740-6BFA-406F-8C64-DB1D244B1155}" srcOrd="0" destOrd="0" presId="urn:microsoft.com/office/officeart/2005/8/layout/process2"/>
    <dgm:cxn modelId="{79B0D237-E138-4D4E-9999-F7411A0CF4F3}" type="presParOf" srcId="{BA44B1EF-0990-4997-846D-E7610564B126}" destId="{62822DA2-2782-4DF2-8CE9-7DEE3A60F450}" srcOrd="1" destOrd="0" presId="urn:microsoft.com/office/officeart/2005/8/layout/process2"/>
    <dgm:cxn modelId="{37E98FFD-559E-4D77-88D3-D44615A70165}" type="presParOf" srcId="{62822DA2-2782-4DF2-8CE9-7DEE3A60F450}" destId="{83C7D12A-CCB7-4BC5-A0E6-6498BB2EC5F6}" srcOrd="0" destOrd="0" presId="urn:microsoft.com/office/officeart/2005/8/layout/process2"/>
    <dgm:cxn modelId="{4D0B42C2-F104-497E-A17D-9315F1481535}" type="presParOf" srcId="{BA44B1EF-0990-4997-846D-E7610564B126}" destId="{7B31A372-1F0D-48CE-9B71-C6FF2DF6A163}" srcOrd="2" destOrd="0" presId="urn:microsoft.com/office/officeart/2005/8/layout/process2"/>
    <dgm:cxn modelId="{82A18F50-11D8-4428-A03C-E4ADE722F5AD}" type="presParOf" srcId="{BA44B1EF-0990-4997-846D-E7610564B126}" destId="{21090695-74B5-4549-9B32-EDB1CDE6AAFD}" srcOrd="3" destOrd="0" presId="urn:microsoft.com/office/officeart/2005/8/layout/process2"/>
    <dgm:cxn modelId="{BDE87F07-667F-4733-8DE5-DE3EAB6CE031}" type="presParOf" srcId="{21090695-74B5-4549-9B32-EDB1CDE6AAFD}" destId="{A487412A-4F68-4675-B492-59089B741064}" srcOrd="0" destOrd="0" presId="urn:microsoft.com/office/officeart/2005/8/layout/process2"/>
    <dgm:cxn modelId="{92D261BB-1BEC-4A4F-A263-24DC91CF8464}" type="presParOf" srcId="{BA44B1EF-0990-4997-846D-E7610564B126}" destId="{3E688CDA-5A01-42D3-8B62-B45A206F6D54}" srcOrd="4" destOrd="0" presId="urn:microsoft.com/office/officeart/2005/8/layout/process2"/>
    <dgm:cxn modelId="{81FD0171-5E53-4CEE-B3ED-143145A52AB4}" type="presParOf" srcId="{BA44B1EF-0990-4997-846D-E7610564B126}" destId="{4477842E-4C62-41D8-A3BD-D74726AC03FC}" srcOrd="5" destOrd="0" presId="urn:microsoft.com/office/officeart/2005/8/layout/process2"/>
    <dgm:cxn modelId="{085BD3F7-0FE0-4977-847E-6D7AD33F088A}" type="presParOf" srcId="{4477842E-4C62-41D8-A3BD-D74726AC03FC}" destId="{A0F6C4A6-8D1E-4EAE-BAD8-C075E293C245}" srcOrd="0" destOrd="0" presId="urn:microsoft.com/office/officeart/2005/8/layout/process2"/>
    <dgm:cxn modelId="{5453C9AC-E1EB-4D7A-BB03-9B8260154163}" type="presParOf" srcId="{BA44B1EF-0990-4997-846D-E7610564B126}" destId="{F03A0364-8225-43D4-889B-2EA141612C9D}" srcOrd="6" destOrd="0" presId="urn:microsoft.com/office/officeart/2005/8/layout/process2"/>
    <dgm:cxn modelId="{2A45B9BE-C883-4528-84BA-1DD543C2BB7C}" type="presParOf" srcId="{BA44B1EF-0990-4997-846D-E7610564B126}" destId="{5D1E7D18-745B-4EAD-AE05-24D8AC9538C6}" srcOrd="7" destOrd="0" presId="urn:microsoft.com/office/officeart/2005/8/layout/process2"/>
    <dgm:cxn modelId="{1BEC0156-1A1A-4CDA-BB61-FE05D0DA7245}" type="presParOf" srcId="{5D1E7D18-745B-4EAD-AE05-24D8AC9538C6}" destId="{8E369F59-F87F-4990-B89E-EADC83C014D6}" srcOrd="0" destOrd="0" presId="urn:microsoft.com/office/officeart/2005/8/layout/process2"/>
    <dgm:cxn modelId="{A86ABF4E-6FEE-4AD4-85F1-D2C31F220D78}" type="presParOf" srcId="{BA44B1EF-0990-4997-846D-E7610564B126}" destId="{4AD9A995-4290-4FE0-89E6-F5DA1470436D}" srcOrd="8" destOrd="0" presId="urn:microsoft.com/office/officeart/2005/8/layout/process2"/>
    <dgm:cxn modelId="{C39FBEC6-73C6-480E-837D-98AC7505374E}" type="presParOf" srcId="{BA44B1EF-0990-4997-846D-E7610564B126}" destId="{D6F301B0-85B6-45D7-BEB6-64CDAF4C72FF}" srcOrd="9" destOrd="0" presId="urn:microsoft.com/office/officeart/2005/8/layout/process2"/>
    <dgm:cxn modelId="{1577A5CA-E6B2-4FD2-B155-0B5FD566F085}" type="presParOf" srcId="{D6F301B0-85B6-45D7-BEB6-64CDAF4C72FF}" destId="{F82C0F50-F4F1-4ECD-A590-2F20893BDE86}" srcOrd="0" destOrd="0" presId="urn:microsoft.com/office/officeart/2005/8/layout/process2"/>
    <dgm:cxn modelId="{2389CA58-0241-4357-A301-29E34D822A94}" type="presParOf" srcId="{BA44B1EF-0990-4997-846D-E7610564B126}" destId="{D2BAC4B5-40D4-481F-AA13-B0A6EEEA3743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D596C2-4B0A-45EC-940F-43133842D3CC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A14C1F1-471E-4DA2-9E63-97F8B4EE51BF}">
      <dgm:prSet phldrT="[Text]"/>
      <dgm:spPr>
        <a:solidFill>
          <a:srgbClr val="FFFF00"/>
        </a:solidFill>
      </dgm:spPr>
      <dgm:t>
        <a:bodyPr/>
        <a:lstStyle/>
        <a:p>
          <a:r>
            <a:rPr lang="en-GB" altLang="en-US" b="0" dirty="0"/>
            <a:t>Yellow – Sepsis Likely</a:t>
          </a:r>
          <a:endParaRPr lang="en-GB" b="0" dirty="0"/>
        </a:p>
      </dgm:t>
    </dgm:pt>
    <dgm:pt modelId="{0E8BA980-0F4B-4F0E-8340-05644252D1F8}" type="parTrans" cxnId="{2B021051-1889-451A-BA20-E5178A127B18}">
      <dgm:prSet/>
      <dgm:spPr/>
      <dgm:t>
        <a:bodyPr/>
        <a:lstStyle/>
        <a:p>
          <a:endParaRPr lang="en-GB"/>
        </a:p>
      </dgm:t>
    </dgm:pt>
    <dgm:pt modelId="{589EF1A5-D241-4D6B-8124-BA0EE7F9D263}" type="sibTrans" cxnId="{2B021051-1889-451A-BA20-E5178A127B18}">
      <dgm:prSet/>
      <dgm:spPr/>
      <dgm:t>
        <a:bodyPr/>
        <a:lstStyle/>
        <a:p>
          <a:endParaRPr lang="en-GB"/>
        </a:p>
      </dgm:t>
    </dgm:pt>
    <dgm:pt modelId="{CAC2D545-92DC-4DA9-9668-A9B0AC4F4EE0}">
      <dgm:prSet/>
      <dgm:spPr>
        <a:solidFill>
          <a:srgbClr val="00B050"/>
        </a:solidFill>
      </dgm:spPr>
      <dgm:t>
        <a:bodyPr/>
        <a:lstStyle/>
        <a:p>
          <a:r>
            <a:rPr lang="en-GB" altLang="en-US" b="0" dirty="0"/>
            <a:t>Green - Low Risk of Sepsis</a:t>
          </a:r>
        </a:p>
      </dgm:t>
    </dgm:pt>
    <dgm:pt modelId="{BFA4EB2D-0781-4F83-B917-CE72A00E4EFC}" type="parTrans" cxnId="{B28F54B4-AB06-435A-9DD5-107448908A42}">
      <dgm:prSet/>
      <dgm:spPr/>
      <dgm:t>
        <a:bodyPr/>
        <a:lstStyle/>
        <a:p>
          <a:endParaRPr lang="en-GB"/>
        </a:p>
      </dgm:t>
    </dgm:pt>
    <dgm:pt modelId="{83B8A394-A39E-45BF-967D-C27E8BA44366}" type="sibTrans" cxnId="{B28F54B4-AB06-435A-9DD5-107448908A42}">
      <dgm:prSet/>
      <dgm:spPr/>
      <dgm:t>
        <a:bodyPr/>
        <a:lstStyle/>
        <a:p>
          <a:endParaRPr lang="en-GB"/>
        </a:p>
      </dgm:t>
    </dgm:pt>
    <dgm:pt modelId="{95D352BE-9A04-4632-A503-C8C8D9BBA82B}">
      <dgm:prSet phldrT="[Text]"/>
      <dgm:spPr/>
      <dgm:t>
        <a:bodyPr/>
        <a:lstStyle/>
        <a:p>
          <a:r>
            <a:rPr lang="en-GB" b="0" dirty="0"/>
            <a:t>News greater than 4 – ring for the CAT team.</a:t>
          </a:r>
        </a:p>
      </dgm:t>
    </dgm:pt>
    <dgm:pt modelId="{5A043DC6-83A9-403D-8C1C-6BC7AFD76082}" type="parTrans" cxnId="{43A7BD9E-752F-4436-9D32-6E0B4E34B95A}">
      <dgm:prSet/>
      <dgm:spPr/>
      <dgm:t>
        <a:bodyPr/>
        <a:lstStyle/>
        <a:p>
          <a:endParaRPr lang="en-GB"/>
        </a:p>
      </dgm:t>
    </dgm:pt>
    <dgm:pt modelId="{B7409EE1-5FB9-4957-87CA-12D53BDDF3C0}" type="sibTrans" cxnId="{43A7BD9E-752F-4436-9D32-6E0B4E34B95A}">
      <dgm:prSet/>
      <dgm:spPr/>
      <dgm:t>
        <a:bodyPr/>
        <a:lstStyle/>
        <a:p>
          <a:endParaRPr lang="en-GB"/>
        </a:p>
      </dgm:t>
    </dgm:pt>
    <dgm:pt modelId="{07E512C9-FEB4-488A-B9BC-9DF9EED2D8A0}">
      <dgm:prSet/>
      <dgm:spPr/>
      <dgm:t>
        <a:bodyPr/>
        <a:lstStyle/>
        <a:p>
          <a:r>
            <a:rPr lang="en-GB" altLang="en-US" b="0" dirty="0"/>
            <a:t>Low risk sepsis can sometimes be treated in the community however it should still be treated with urgency. Without treatment low risk sepsis is likely to progress , sometimes rapidly, particularly in high risk groups of patients such as the elderly, the very young or those with a low threshold for infection – If uncertain ring the CAT desk as per Yellow.</a:t>
          </a:r>
        </a:p>
      </dgm:t>
    </dgm:pt>
    <dgm:pt modelId="{5E57F9E4-1288-476B-9331-8C87F4D1F680}" type="parTrans" cxnId="{5610D750-B2AB-4A8A-9E4A-F1053F44BB67}">
      <dgm:prSet/>
      <dgm:spPr/>
      <dgm:t>
        <a:bodyPr/>
        <a:lstStyle/>
        <a:p>
          <a:endParaRPr lang="en-GB"/>
        </a:p>
      </dgm:t>
    </dgm:pt>
    <dgm:pt modelId="{4CB866BF-3F69-4D29-B6F1-188C78F32031}" type="sibTrans" cxnId="{5610D750-B2AB-4A8A-9E4A-F1053F44BB67}">
      <dgm:prSet/>
      <dgm:spPr/>
      <dgm:t>
        <a:bodyPr/>
        <a:lstStyle/>
        <a:p>
          <a:endParaRPr lang="en-GB"/>
        </a:p>
      </dgm:t>
    </dgm:pt>
    <dgm:pt modelId="{C84994FA-0157-4DAF-96CB-61A47C480020}">
      <dgm:prSet phldrT="[Text]"/>
      <dgm:spPr>
        <a:solidFill>
          <a:srgbClr val="FF0000"/>
        </a:solidFill>
      </dgm:spPr>
      <dgm:t>
        <a:bodyPr/>
        <a:lstStyle/>
        <a:p>
          <a:r>
            <a:rPr lang="en-GB" b="0" dirty="0"/>
            <a:t>Red Flag Sepsis</a:t>
          </a:r>
        </a:p>
      </dgm:t>
    </dgm:pt>
    <dgm:pt modelId="{9E3CE460-D30B-4886-BB80-E7B1BB76F2B0}" type="parTrans" cxnId="{14527BB0-3A66-4B14-B6BB-9F5DE37CE1B3}">
      <dgm:prSet/>
      <dgm:spPr/>
      <dgm:t>
        <a:bodyPr/>
        <a:lstStyle/>
        <a:p>
          <a:endParaRPr lang="en-GB"/>
        </a:p>
      </dgm:t>
    </dgm:pt>
    <dgm:pt modelId="{1C30FD33-791D-453A-A482-50018180275B}" type="sibTrans" cxnId="{14527BB0-3A66-4B14-B6BB-9F5DE37CE1B3}">
      <dgm:prSet/>
      <dgm:spPr/>
      <dgm:t>
        <a:bodyPr/>
        <a:lstStyle/>
        <a:p>
          <a:endParaRPr lang="en-GB"/>
        </a:p>
      </dgm:t>
    </dgm:pt>
    <dgm:pt modelId="{7768BA75-C471-4C3E-B5BE-9FDB795FABB1}">
      <dgm:prSet phldrT="[Text]"/>
      <dgm:spPr/>
      <dgm:t>
        <a:bodyPr/>
        <a:lstStyle/>
        <a:p>
          <a:r>
            <a:rPr lang="en-GB" b="1" dirty="0"/>
            <a:t>Do</a:t>
          </a:r>
          <a:r>
            <a:rPr lang="en-GB" b="0" dirty="0"/>
            <a:t>. Ask for a call back from CAT stating that you have red flag sepsis. Get History, NEWS and </a:t>
          </a:r>
          <a:r>
            <a:rPr lang="en-GB" b="0" dirty="0" err="1"/>
            <a:t>obs</a:t>
          </a:r>
          <a:r>
            <a:rPr lang="en-GB" b="0" dirty="0"/>
            <a:t> ready.</a:t>
          </a:r>
        </a:p>
      </dgm:t>
    </dgm:pt>
    <dgm:pt modelId="{5DB8DA8F-83D4-4B72-8A11-0D54BC944560}" type="parTrans" cxnId="{D3BE6B91-5B08-41A0-AE13-6BBBCE3626ED}">
      <dgm:prSet/>
      <dgm:spPr/>
      <dgm:t>
        <a:bodyPr/>
        <a:lstStyle/>
        <a:p>
          <a:endParaRPr lang="en-GB"/>
        </a:p>
      </dgm:t>
    </dgm:pt>
    <dgm:pt modelId="{FC4FB1F8-FDE1-46A1-85C8-5CB10AD59E43}" type="sibTrans" cxnId="{D3BE6B91-5B08-41A0-AE13-6BBBCE3626ED}">
      <dgm:prSet/>
      <dgm:spPr/>
      <dgm:t>
        <a:bodyPr/>
        <a:lstStyle/>
        <a:p>
          <a:endParaRPr lang="en-GB"/>
        </a:p>
      </dgm:t>
    </dgm:pt>
    <dgm:pt modelId="{5BDBA599-7C79-4C3F-BDA3-499C897D03B7}">
      <dgm:prSet phldrT="[Text]"/>
      <dgm:spPr/>
      <dgm:t>
        <a:bodyPr/>
        <a:lstStyle/>
        <a:p>
          <a:r>
            <a:rPr lang="en-GB" b="1" dirty="0"/>
            <a:t>Do</a:t>
          </a:r>
          <a:r>
            <a:rPr lang="en-GB" b="0" dirty="0"/>
            <a:t>. Place </a:t>
          </a:r>
          <a:r>
            <a:rPr lang="en-GB" b="0" dirty="0" err="1"/>
            <a:t>pt</a:t>
          </a:r>
          <a:r>
            <a:rPr lang="en-GB" b="0" dirty="0"/>
            <a:t> on O2 15Ltrs NRB – until vital signs normal</a:t>
          </a:r>
        </a:p>
      </dgm:t>
    </dgm:pt>
    <dgm:pt modelId="{61CF4CC1-4A6F-4757-89A8-19A681AFDDEE}" type="parTrans" cxnId="{9D4D6E61-6A0D-4BFD-B490-072EFE2CC7CC}">
      <dgm:prSet/>
      <dgm:spPr/>
      <dgm:t>
        <a:bodyPr/>
        <a:lstStyle/>
        <a:p>
          <a:endParaRPr lang="en-GB"/>
        </a:p>
      </dgm:t>
    </dgm:pt>
    <dgm:pt modelId="{CCCF9381-CD7A-47A2-B5EE-AE33845CC4E6}" type="sibTrans" cxnId="{9D4D6E61-6A0D-4BFD-B490-072EFE2CC7CC}">
      <dgm:prSet/>
      <dgm:spPr/>
      <dgm:t>
        <a:bodyPr/>
        <a:lstStyle/>
        <a:p>
          <a:endParaRPr lang="en-GB"/>
        </a:p>
      </dgm:t>
    </dgm:pt>
    <dgm:pt modelId="{96215F55-BF82-458F-A380-9B014DE3292E}">
      <dgm:prSet phldrT="[Text]"/>
      <dgm:spPr/>
      <dgm:t>
        <a:bodyPr/>
        <a:lstStyle/>
        <a:p>
          <a:r>
            <a:rPr lang="en-GB" b="1" dirty="0"/>
            <a:t>Consider</a:t>
          </a:r>
          <a:r>
            <a:rPr lang="en-GB" b="0" dirty="0"/>
            <a:t> other interventions e.g. Salbutamol if indicated.</a:t>
          </a:r>
        </a:p>
      </dgm:t>
    </dgm:pt>
    <dgm:pt modelId="{CD6C606E-3083-4FDD-89F1-9F9EDA5AC28B}" type="parTrans" cxnId="{C963DD8E-1F59-4DDD-AC4C-E3B48A121109}">
      <dgm:prSet/>
      <dgm:spPr/>
      <dgm:t>
        <a:bodyPr/>
        <a:lstStyle/>
        <a:p>
          <a:endParaRPr lang="en-GB"/>
        </a:p>
      </dgm:t>
    </dgm:pt>
    <dgm:pt modelId="{4EF09D0A-21EA-4CFE-BE1C-7AA563DDFAA0}" type="sibTrans" cxnId="{C963DD8E-1F59-4DDD-AC4C-E3B48A121109}">
      <dgm:prSet/>
      <dgm:spPr/>
      <dgm:t>
        <a:bodyPr/>
        <a:lstStyle/>
        <a:p>
          <a:endParaRPr lang="en-GB"/>
        </a:p>
      </dgm:t>
    </dgm:pt>
    <dgm:pt modelId="{9DD76E28-30E8-4A7A-8E1E-8EDCCF7C818E}">
      <dgm:prSet phldrT="[Text]"/>
      <dgm:spPr/>
      <dgm:t>
        <a:bodyPr/>
        <a:lstStyle/>
        <a:p>
          <a:r>
            <a:rPr lang="en-GB" b="1" dirty="0"/>
            <a:t>Consider</a:t>
          </a:r>
          <a:r>
            <a:rPr lang="en-GB" b="0" dirty="0"/>
            <a:t>. Patient position</a:t>
          </a:r>
        </a:p>
      </dgm:t>
    </dgm:pt>
    <dgm:pt modelId="{7DB03642-450D-4916-94AA-722C474A9C1B}" type="parTrans" cxnId="{302699FC-AC7D-41B3-928B-B694248B414D}">
      <dgm:prSet/>
      <dgm:spPr/>
      <dgm:t>
        <a:bodyPr/>
        <a:lstStyle/>
        <a:p>
          <a:endParaRPr lang="en-GB"/>
        </a:p>
      </dgm:t>
    </dgm:pt>
    <dgm:pt modelId="{AFA5B5BE-8909-4972-B68C-9D3DB967A399}" type="sibTrans" cxnId="{302699FC-AC7D-41B3-928B-B694248B414D}">
      <dgm:prSet/>
      <dgm:spPr/>
      <dgm:t>
        <a:bodyPr/>
        <a:lstStyle/>
        <a:p>
          <a:endParaRPr lang="en-GB"/>
        </a:p>
      </dgm:t>
    </dgm:pt>
    <dgm:pt modelId="{57BBFF6C-A3A1-45AF-99C9-26E7D07228E4}">
      <dgm:prSet phldrT="[Text]"/>
      <dgm:spPr/>
      <dgm:t>
        <a:bodyPr/>
        <a:lstStyle/>
        <a:p>
          <a:r>
            <a:rPr lang="en-GB" b="1" dirty="0"/>
            <a:t>Consider</a:t>
          </a:r>
          <a:r>
            <a:rPr lang="en-GB" b="0" dirty="0"/>
            <a:t>. Place </a:t>
          </a:r>
          <a:r>
            <a:rPr lang="en-GB" b="0" dirty="0" err="1"/>
            <a:t>pt</a:t>
          </a:r>
          <a:r>
            <a:rPr lang="en-GB" b="0" dirty="0"/>
            <a:t> on O2 until vital signs normal</a:t>
          </a:r>
        </a:p>
      </dgm:t>
    </dgm:pt>
    <dgm:pt modelId="{20364401-6067-4735-A132-682D676C6AC1}" type="parTrans" cxnId="{30D0EC18-AE06-4457-8733-C852101D98A2}">
      <dgm:prSet/>
      <dgm:spPr/>
      <dgm:t>
        <a:bodyPr/>
        <a:lstStyle/>
        <a:p>
          <a:endParaRPr lang="en-GB"/>
        </a:p>
      </dgm:t>
    </dgm:pt>
    <dgm:pt modelId="{54958C77-2E31-458F-AC10-157790A37AB1}" type="sibTrans" cxnId="{30D0EC18-AE06-4457-8733-C852101D98A2}">
      <dgm:prSet/>
      <dgm:spPr/>
      <dgm:t>
        <a:bodyPr/>
        <a:lstStyle/>
        <a:p>
          <a:endParaRPr lang="en-GB"/>
        </a:p>
      </dgm:t>
    </dgm:pt>
    <dgm:pt modelId="{3692E4EC-967F-4929-A2C0-90A98B9A15E2}">
      <dgm:prSet/>
      <dgm:spPr/>
      <dgm:t>
        <a:bodyPr/>
        <a:lstStyle/>
        <a:p>
          <a:r>
            <a:rPr lang="en-GB" b="1" dirty="0"/>
            <a:t>Consider</a:t>
          </a:r>
          <a:r>
            <a:rPr lang="en-GB" b="0" dirty="0"/>
            <a:t> other interventions e.g. Salbutamol if indicated.</a:t>
          </a:r>
        </a:p>
      </dgm:t>
    </dgm:pt>
    <dgm:pt modelId="{018B9698-9A0A-4A60-A454-C7A0395AFE6B}" type="parTrans" cxnId="{FF7919D4-7E4D-4A71-B55A-5871FD46A82F}">
      <dgm:prSet/>
      <dgm:spPr/>
      <dgm:t>
        <a:bodyPr/>
        <a:lstStyle/>
        <a:p>
          <a:endParaRPr lang="en-GB"/>
        </a:p>
      </dgm:t>
    </dgm:pt>
    <dgm:pt modelId="{F8D98FB5-3AB9-44F9-9C84-A5AC4D20655F}" type="sibTrans" cxnId="{FF7919D4-7E4D-4A71-B55A-5871FD46A82F}">
      <dgm:prSet/>
      <dgm:spPr/>
      <dgm:t>
        <a:bodyPr/>
        <a:lstStyle/>
        <a:p>
          <a:endParaRPr lang="en-GB"/>
        </a:p>
      </dgm:t>
    </dgm:pt>
    <dgm:pt modelId="{0A141015-1B92-4558-B3F5-845B88B362DD}">
      <dgm:prSet/>
      <dgm:spPr/>
      <dgm:t>
        <a:bodyPr/>
        <a:lstStyle/>
        <a:p>
          <a:r>
            <a:rPr lang="en-GB" b="1" dirty="0"/>
            <a:t>Consider</a:t>
          </a:r>
          <a:r>
            <a:rPr lang="en-GB" b="0" dirty="0"/>
            <a:t>. Patient position</a:t>
          </a:r>
        </a:p>
      </dgm:t>
    </dgm:pt>
    <dgm:pt modelId="{6CF6EB40-2944-4492-8A68-9265BDDEFA21}" type="parTrans" cxnId="{24F29319-E4FC-4AB1-A19A-0B48012772BE}">
      <dgm:prSet/>
      <dgm:spPr/>
      <dgm:t>
        <a:bodyPr/>
        <a:lstStyle/>
        <a:p>
          <a:endParaRPr lang="en-GB"/>
        </a:p>
      </dgm:t>
    </dgm:pt>
    <dgm:pt modelId="{B6DE6CAE-B85E-4AD3-9532-5EEF2A8E253A}" type="sibTrans" cxnId="{24F29319-E4FC-4AB1-A19A-0B48012772BE}">
      <dgm:prSet/>
      <dgm:spPr/>
      <dgm:t>
        <a:bodyPr/>
        <a:lstStyle/>
        <a:p>
          <a:endParaRPr lang="en-GB"/>
        </a:p>
      </dgm:t>
    </dgm:pt>
    <dgm:pt modelId="{E947E110-AA1C-45C4-B320-521D3E5EBC10}" type="pres">
      <dgm:prSet presAssocID="{31D596C2-4B0A-45EC-940F-43133842D3CC}" presName="Name0" presStyleCnt="0">
        <dgm:presLayoutVars>
          <dgm:dir/>
          <dgm:animLvl val="lvl"/>
          <dgm:resizeHandles val="exact"/>
        </dgm:presLayoutVars>
      </dgm:prSet>
      <dgm:spPr/>
    </dgm:pt>
    <dgm:pt modelId="{7FFACD62-3B74-4323-95AD-171E7AF1AAEC}" type="pres">
      <dgm:prSet presAssocID="{C84994FA-0157-4DAF-96CB-61A47C480020}" presName="linNode" presStyleCnt="0"/>
      <dgm:spPr/>
    </dgm:pt>
    <dgm:pt modelId="{2A18CF7F-F8EE-48C1-8A91-B9E6E84CE7B3}" type="pres">
      <dgm:prSet presAssocID="{C84994FA-0157-4DAF-96CB-61A47C48002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412EC42-6B8A-45CF-A3FC-173B220CE07A}" type="pres">
      <dgm:prSet presAssocID="{C84994FA-0157-4DAF-96CB-61A47C480020}" presName="descendantText" presStyleLbl="alignAccFollowNode1" presStyleIdx="0" presStyleCnt="3">
        <dgm:presLayoutVars>
          <dgm:bulletEnabled val="1"/>
        </dgm:presLayoutVars>
      </dgm:prSet>
      <dgm:spPr/>
    </dgm:pt>
    <dgm:pt modelId="{DA2D148B-C22F-4272-B578-A0C96BDA372F}" type="pres">
      <dgm:prSet presAssocID="{1C30FD33-791D-453A-A482-50018180275B}" presName="sp" presStyleCnt="0"/>
      <dgm:spPr/>
    </dgm:pt>
    <dgm:pt modelId="{C07672F2-4BFA-4B08-83EC-0017DCFD0973}" type="pres">
      <dgm:prSet presAssocID="{9A14C1F1-471E-4DA2-9E63-97F8B4EE51BF}" presName="linNode" presStyleCnt="0"/>
      <dgm:spPr/>
    </dgm:pt>
    <dgm:pt modelId="{781F9939-3EE8-4725-912A-E5D3E9ACE20C}" type="pres">
      <dgm:prSet presAssocID="{9A14C1F1-471E-4DA2-9E63-97F8B4EE51B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4D7599B-762C-43FC-8CE1-8454C0E106FD}" type="pres">
      <dgm:prSet presAssocID="{9A14C1F1-471E-4DA2-9E63-97F8B4EE51BF}" presName="descendantText" presStyleLbl="alignAccFollowNode1" presStyleIdx="1" presStyleCnt="3">
        <dgm:presLayoutVars>
          <dgm:bulletEnabled val="1"/>
        </dgm:presLayoutVars>
      </dgm:prSet>
      <dgm:spPr/>
    </dgm:pt>
    <dgm:pt modelId="{B05AFF27-09F0-4A9B-B270-AEFEA18E3B4F}" type="pres">
      <dgm:prSet presAssocID="{589EF1A5-D241-4D6B-8124-BA0EE7F9D263}" presName="sp" presStyleCnt="0"/>
      <dgm:spPr/>
    </dgm:pt>
    <dgm:pt modelId="{823D766D-C61B-4516-9917-2F91D4FA7CA4}" type="pres">
      <dgm:prSet presAssocID="{CAC2D545-92DC-4DA9-9668-A9B0AC4F4EE0}" presName="linNode" presStyleCnt="0"/>
      <dgm:spPr/>
    </dgm:pt>
    <dgm:pt modelId="{6A8C9429-5257-43AD-B32B-CB78091CCC0F}" type="pres">
      <dgm:prSet presAssocID="{CAC2D545-92DC-4DA9-9668-A9B0AC4F4EE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C243A31-C4A4-49D5-AC63-8DF219AEE4EC}" type="pres">
      <dgm:prSet presAssocID="{CAC2D545-92DC-4DA9-9668-A9B0AC4F4EE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9EC7707-7E04-4109-9812-A909A6ED7DD6}" type="presOf" srcId="{5BDBA599-7C79-4C3F-BDA3-499C897D03B7}" destId="{6412EC42-6B8A-45CF-A3FC-173B220CE07A}" srcOrd="0" destOrd="1" presId="urn:microsoft.com/office/officeart/2005/8/layout/vList5"/>
    <dgm:cxn modelId="{C786B40A-6467-4F65-BFB8-C4831EFF128D}" type="presOf" srcId="{95D352BE-9A04-4632-A503-C8C8D9BBA82B}" destId="{F4D7599B-762C-43FC-8CE1-8454C0E106FD}" srcOrd="0" destOrd="0" presId="urn:microsoft.com/office/officeart/2005/8/layout/vList5"/>
    <dgm:cxn modelId="{30D0EC18-AE06-4457-8733-C852101D98A2}" srcId="{9A14C1F1-471E-4DA2-9E63-97F8B4EE51BF}" destId="{57BBFF6C-A3A1-45AF-99C9-26E7D07228E4}" srcOrd="1" destOrd="0" parTransId="{20364401-6067-4735-A132-682D676C6AC1}" sibTransId="{54958C77-2E31-458F-AC10-157790A37AB1}"/>
    <dgm:cxn modelId="{24F29319-E4FC-4AB1-A19A-0B48012772BE}" srcId="{9A14C1F1-471E-4DA2-9E63-97F8B4EE51BF}" destId="{0A141015-1B92-4558-B3F5-845B88B362DD}" srcOrd="3" destOrd="0" parTransId="{6CF6EB40-2944-4492-8A68-9265BDDEFA21}" sibTransId="{B6DE6CAE-B85E-4AD3-9532-5EEF2A8E253A}"/>
    <dgm:cxn modelId="{8C8BF227-EC51-4DF7-B1BA-822F52299354}" type="presOf" srcId="{CAC2D545-92DC-4DA9-9668-A9B0AC4F4EE0}" destId="{6A8C9429-5257-43AD-B32B-CB78091CCC0F}" srcOrd="0" destOrd="0" presId="urn:microsoft.com/office/officeart/2005/8/layout/vList5"/>
    <dgm:cxn modelId="{4C72C240-FA1B-4474-9098-D0094F2C7891}" type="presOf" srcId="{3692E4EC-967F-4929-A2C0-90A98B9A15E2}" destId="{F4D7599B-762C-43FC-8CE1-8454C0E106FD}" srcOrd="0" destOrd="2" presId="urn:microsoft.com/office/officeart/2005/8/layout/vList5"/>
    <dgm:cxn modelId="{91415B5C-FBC9-4D1C-B3FE-8AC5C5BA8F2D}" type="presOf" srcId="{31D596C2-4B0A-45EC-940F-43133842D3CC}" destId="{E947E110-AA1C-45C4-B320-521D3E5EBC10}" srcOrd="0" destOrd="0" presId="urn:microsoft.com/office/officeart/2005/8/layout/vList5"/>
    <dgm:cxn modelId="{9D4D6E61-6A0D-4BFD-B490-072EFE2CC7CC}" srcId="{C84994FA-0157-4DAF-96CB-61A47C480020}" destId="{5BDBA599-7C79-4C3F-BDA3-499C897D03B7}" srcOrd="1" destOrd="0" parTransId="{61CF4CC1-4A6F-4757-89A8-19A681AFDDEE}" sibTransId="{CCCF9381-CD7A-47A2-B5EE-AE33845CC4E6}"/>
    <dgm:cxn modelId="{5610D750-B2AB-4A8A-9E4A-F1053F44BB67}" srcId="{CAC2D545-92DC-4DA9-9668-A9B0AC4F4EE0}" destId="{07E512C9-FEB4-488A-B9BC-9DF9EED2D8A0}" srcOrd="0" destOrd="0" parTransId="{5E57F9E4-1288-476B-9331-8C87F4D1F680}" sibTransId="{4CB866BF-3F69-4D29-B6F1-188C78F32031}"/>
    <dgm:cxn modelId="{2B021051-1889-451A-BA20-E5178A127B18}" srcId="{31D596C2-4B0A-45EC-940F-43133842D3CC}" destId="{9A14C1F1-471E-4DA2-9E63-97F8B4EE51BF}" srcOrd="1" destOrd="0" parTransId="{0E8BA980-0F4B-4F0E-8340-05644252D1F8}" sibTransId="{589EF1A5-D241-4D6B-8124-BA0EE7F9D263}"/>
    <dgm:cxn modelId="{A68EE782-6358-4C23-AD5F-9C08C4C43CE4}" type="presOf" srcId="{96215F55-BF82-458F-A380-9B014DE3292E}" destId="{6412EC42-6B8A-45CF-A3FC-173B220CE07A}" srcOrd="0" destOrd="2" presId="urn:microsoft.com/office/officeart/2005/8/layout/vList5"/>
    <dgm:cxn modelId="{C963DD8E-1F59-4DDD-AC4C-E3B48A121109}" srcId="{C84994FA-0157-4DAF-96CB-61A47C480020}" destId="{96215F55-BF82-458F-A380-9B014DE3292E}" srcOrd="2" destOrd="0" parTransId="{CD6C606E-3083-4FDD-89F1-9F9EDA5AC28B}" sibTransId="{4EF09D0A-21EA-4CFE-BE1C-7AA563DDFAA0}"/>
    <dgm:cxn modelId="{D3BE6B91-5B08-41A0-AE13-6BBBCE3626ED}" srcId="{C84994FA-0157-4DAF-96CB-61A47C480020}" destId="{7768BA75-C471-4C3E-B5BE-9FDB795FABB1}" srcOrd="0" destOrd="0" parTransId="{5DB8DA8F-83D4-4B72-8A11-0D54BC944560}" sibTransId="{FC4FB1F8-FDE1-46A1-85C8-5CB10AD59E43}"/>
    <dgm:cxn modelId="{43A7BD9E-752F-4436-9D32-6E0B4E34B95A}" srcId="{9A14C1F1-471E-4DA2-9E63-97F8B4EE51BF}" destId="{95D352BE-9A04-4632-A503-C8C8D9BBA82B}" srcOrd="0" destOrd="0" parTransId="{5A043DC6-83A9-403D-8C1C-6BC7AFD76082}" sibTransId="{B7409EE1-5FB9-4957-87CA-12D53BDDF3C0}"/>
    <dgm:cxn modelId="{14527BB0-3A66-4B14-B6BB-9F5DE37CE1B3}" srcId="{31D596C2-4B0A-45EC-940F-43133842D3CC}" destId="{C84994FA-0157-4DAF-96CB-61A47C480020}" srcOrd="0" destOrd="0" parTransId="{9E3CE460-D30B-4886-BB80-E7B1BB76F2B0}" sibTransId="{1C30FD33-791D-453A-A482-50018180275B}"/>
    <dgm:cxn modelId="{B28F54B4-AB06-435A-9DD5-107448908A42}" srcId="{31D596C2-4B0A-45EC-940F-43133842D3CC}" destId="{CAC2D545-92DC-4DA9-9668-A9B0AC4F4EE0}" srcOrd="2" destOrd="0" parTransId="{BFA4EB2D-0781-4F83-B917-CE72A00E4EFC}" sibTransId="{83B8A394-A39E-45BF-967D-C27E8BA44366}"/>
    <dgm:cxn modelId="{4060A3C5-8B5A-4C3B-83DC-FB9506490BFA}" type="presOf" srcId="{9DD76E28-30E8-4A7A-8E1E-8EDCCF7C818E}" destId="{6412EC42-6B8A-45CF-A3FC-173B220CE07A}" srcOrd="0" destOrd="3" presId="urn:microsoft.com/office/officeart/2005/8/layout/vList5"/>
    <dgm:cxn modelId="{B1ABD4D1-6B1A-427D-9907-68B17D333D02}" type="presOf" srcId="{9A14C1F1-471E-4DA2-9E63-97F8B4EE51BF}" destId="{781F9939-3EE8-4725-912A-E5D3E9ACE20C}" srcOrd="0" destOrd="0" presId="urn:microsoft.com/office/officeart/2005/8/layout/vList5"/>
    <dgm:cxn modelId="{FF7919D4-7E4D-4A71-B55A-5871FD46A82F}" srcId="{9A14C1F1-471E-4DA2-9E63-97F8B4EE51BF}" destId="{3692E4EC-967F-4929-A2C0-90A98B9A15E2}" srcOrd="2" destOrd="0" parTransId="{018B9698-9A0A-4A60-A454-C7A0395AFE6B}" sibTransId="{F8D98FB5-3AB9-44F9-9C84-A5AC4D20655F}"/>
    <dgm:cxn modelId="{677264D6-7D10-4E68-8664-8506FAE8382D}" type="presOf" srcId="{07E512C9-FEB4-488A-B9BC-9DF9EED2D8A0}" destId="{4C243A31-C4A4-49D5-AC63-8DF219AEE4EC}" srcOrd="0" destOrd="0" presId="urn:microsoft.com/office/officeart/2005/8/layout/vList5"/>
    <dgm:cxn modelId="{DE6EC7EB-8384-4EBB-8044-52CC3C23D6ED}" type="presOf" srcId="{C84994FA-0157-4DAF-96CB-61A47C480020}" destId="{2A18CF7F-F8EE-48C1-8A91-B9E6E84CE7B3}" srcOrd="0" destOrd="0" presId="urn:microsoft.com/office/officeart/2005/8/layout/vList5"/>
    <dgm:cxn modelId="{72F703F5-4E59-4C4C-8F4F-FD07B15DDFBE}" type="presOf" srcId="{7768BA75-C471-4C3E-B5BE-9FDB795FABB1}" destId="{6412EC42-6B8A-45CF-A3FC-173B220CE07A}" srcOrd="0" destOrd="0" presId="urn:microsoft.com/office/officeart/2005/8/layout/vList5"/>
    <dgm:cxn modelId="{CDD0FAF5-F23C-426F-A50C-E53439379A00}" type="presOf" srcId="{57BBFF6C-A3A1-45AF-99C9-26E7D07228E4}" destId="{F4D7599B-762C-43FC-8CE1-8454C0E106FD}" srcOrd="0" destOrd="1" presId="urn:microsoft.com/office/officeart/2005/8/layout/vList5"/>
    <dgm:cxn modelId="{709A49FC-D9F4-47F5-9AB2-B6A9C7D1C54D}" type="presOf" srcId="{0A141015-1B92-4558-B3F5-845B88B362DD}" destId="{F4D7599B-762C-43FC-8CE1-8454C0E106FD}" srcOrd="0" destOrd="3" presId="urn:microsoft.com/office/officeart/2005/8/layout/vList5"/>
    <dgm:cxn modelId="{302699FC-AC7D-41B3-928B-B694248B414D}" srcId="{C84994FA-0157-4DAF-96CB-61A47C480020}" destId="{9DD76E28-30E8-4A7A-8E1E-8EDCCF7C818E}" srcOrd="3" destOrd="0" parTransId="{7DB03642-450D-4916-94AA-722C474A9C1B}" sibTransId="{AFA5B5BE-8909-4972-B68C-9D3DB967A399}"/>
    <dgm:cxn modelId="{049BDF17-C08F-406D-A172-21907160CB84}" type="presParOf" srcId="{E947E110-AA1C-45C4-B320-521D3E5EBC10}" destId="{7FFACD62-3B74-4323-95AD-171E7AF1AAEC}" srcOrd="0" destOrd="0" presId="urn:microsoft.com/office/officeart/2005/8/layout/vList5"/>
    <dgm:cxn modelId="{F8C8CE71-4392-4461-BC8C-4EE66BF6EDF8}" type="presParOf" srcId="{7FFACD62-3B74-4323-95AD-171E7AF1AAEC}" destId="{2A18CF7F-F8EE-48C1-8A91-B9E6E84CE7B3}" srcOrd="0" destOrd="0" presId="urn:microsoft.com/office/officeart/2005/8/layout/vList5"/>
    <dgm:cxn modelId="{4B092B15-AD92-4ECC-89A5-51C0A44BC69A}" type="presParOf" srcId="{7FFACD62-3B74-4323-95AD-171E7AF1AAEC}" destId="{6412EC42-6B8A-45CF-A3FC-173B220CE07A}" srcOrd="1" destOrd="0" presId="urn:microsoft.com/office/officeart/2005/8/layout/vList5"/>
    <dgm:cxn modelId="{F51AA112-53BE-4C8E-B1A8-5AEB3F0C745B}" type="presParOf" srcId="{E947E110-AA1C-45C4-B320-521D3E5EBC10}" destId="{DA2D148B-C22F-4272-B578-A0C96BDA372F}" srcOrd="1" destOrd="0" presId="urn:microsoft.com/office/officeart/2005/8/layout/vList5"/>
    <dgm:cxn modelId="{A94598C0-5924-471C-8557-16CA26FBB710}" type="presParOf" srcId="{E947E110-AA1C-45C4-B320-521D3E5EBC10}" destId="{C07672F2-4BFA-4B08-83EC-0017DCFD0973}" srcOrd="2" destOrd="0" presId="urn:microsoft.com/office/officeart/2005/8/layout/vList5"/>
    <dgm:cxn modelId="{0F0C104B-F976-4257-9D6B-AD71DBD49F4A}" type="presParOf" srcId="{C07672F2-4BFA-4B08-83EC-0017DCFD0973}" destId="{781F9939-3EE8-4725-912A-E5D3E9ACE20C}" srcOrd="0" destOrd="0" presId="urn:microsoft.com/office/officeart/2005/8/layout/vList5"/>
    <dgm:cxn modelId="{9CC6D817-84F5-4F3A-9066-C165957B288D}" type="presParOf" srcId="{C07672F2-4BFA-4B08-83EC-0017DCFD0973}" destId="{F4D7599B-762C-43FC-8CE1-8454C0E106FD}" srcOrd="1" destOrd="0" presId="urn:microsoft.com/office/officeart/2005/8/layout/vList5"/>
    <dgm:cxn modelId="{A24BA728-A102-4600-BB3F-0247BD8B5231}" type="presParOf" srcId="{E947E110-AA1C-45C4-B320-521D3E5EBC10}" destId="{B05AFF27-09F0-4A9B-B270-AEFEA18E3B4F}" srcOrd="3" destOrd="0" presId="urn:microsoft.com/office/officeart/2005/8/layout/vList5"/>
    <dgm:cxn modelId="{08DE6262-5004-4DF5-A25A-D3A5D6A984BB}" type="presParOf" srcId="{E947E110-AA1C-45C4-B320-521D3E5EBC10}" destId="{823D766D-C61B-4516-9917-2F91D4FA7CA4}" srcOrd="4" destOrd="0" presId="urn:microsoft.com/office/officeart/2005/8/layout/vList5"/>
    <dgm:cxn modelId="{46385C97-A192-400A-8C41-0C83C3E798E1}" type="presParOf" srcId="{823D766D-C61B-4516-9917-2F91D4FA7CA4}" destId="{6A8C9429-5257-43AD-B32B-CB78091CCC0F}" srcOrd="0" destOrd="0" presId="urn:microsoft.com/office/officeart/2005/8/layout/vList5"/>
    <dgm:cxn modelId="{4EFA95E8-50BF-48B8-84C8-7F5B0B488F4B}" type="presParOf" srcId="{823D766D-C61B-4516-9917-2F91D4FA7CA4}" destId="{4C243A31-C4A4-49D5-AC63-8DF219AEE4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3EF4F-624C-4154-AC1B-C9207AFBC3C7}">
      <dsp:nvSpPr>
        <dsp:cNvPr id="0" name=""/>
        <dsp:cNvSpPr/>
      </dsp:nvSpPr>
      <dsp:spPr>
        <a:xfrm>
          <a:off x="1371" y="0"/>
          <a:ext cx="1345772" cy="12241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</a:t>
          </a:r>
        </a:p>
      </dsp:txBody>
      <dsp:txXfrm>
        <a:off x="1371" y="0"/>
        <a:ext cx="1345772" cy="367240"/>
      </dsp:txXfrm>
    </dsp:sp>
    <dsp:sp modelId="{AAE2B45C-0C3E-4094-BA84-BBAC0A25AF1E}">
      <dsp:nvSpPr>
        <dsp:cNvPr id="0" name=""/>
        <dsp:cNvSpPr/>
      </dsp:nvSpPr>
      <dsp:spPr>
        <a:xfrm>
          <a:off x="135948" y="367240"/>
          <a:ext cx="1076618" cy="795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Alert</a:t>
          </a:r>
        </a:p>
      </dsp:txBody>
      <dsp:txXfrm>
        <a:off x="159253" y="390545"/>
        <a:ext cx="1030008" cy="749078"/>
      </dsp:txXfrm>
    </dsp:sp>
    <dsp:sp modelId="{A6A21411-0CB7-467A-8249-70E6599ED842}">
      <dsp:nvSpPr>
        <dsp:cNvPr id="0" name=""/>
        <dsp:cNvSpPr/>
      </dsp:nvSpPr>
      <dsp:spPr>
        <a:xfrm>
          <a:off x="1448076" y="0"/>
          <a:ext cx="1345772" cy="12241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V</a:t>
          </a:r>
        </a:p>
      </dsp:txBody>
      <dsp:txXfrm>
        <a:off x="1448076" y="0"/>
        <a:ext cx="1345772" cy="367240"/>
      </dsp:txXfrm>
    </dsp:sp>
    <dsp:sp modelId="{A7AC2CC7-D3B7-4B08-85BF-10D771DBC8BD}">
      <dsp:nvSpPr>
        <dsp:cNvPr id="0" name=""/>
        <dsp:cNvSpPr/>
      </dsp:nvSpPr>
      <dsp:spPr>
        <a:xfrm>
          <a:off x="1582654" y="367240"/>
          <a:ext cx="1076618" cy="795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Verbal</a:t>
          </a:r>
        </a:p>
      </dsp:txBody>
      <dsp:txXfrm>
        <a:off x="1605959" y="390545"/>
        <a:ext cx="1030008" cy="749078"/>
      </dsp:txXfrm>
    </dsp:sp>
    <dsp:sp modelId="{912A9BCE-E6B6-4912-BDB6-A61BA373FE75}">
      <dsp:nvSpPr>
        <dsp:cNvPr id="0" name=""/>
        <dsp:cNvSpPr/>
      </dsp:nvSpPr>
      <dsp:spPr>
        <a:xfrm>
          <a:off x="2894782" y="0"/>
          <a:ext cx="1345772" cy="12241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</a:t>
          </a:r>
        </a:p>
      </dsp:txBody>
      <dsp:txXfrm>
        <a:off x="2894782" y="0"/>
        <a:ext cx="1345772" cy="367240"/>
      </dsp:txXfrm>
    </dsp:sp>
    <dsp:sp modelId="{8475663D-7C2D-46F5-896C-8490E22C6B10}">
      <dsp:nvSpPr>
        <dsp:cNvPr id="0" name=""/>
        <dsp:cNvSpPr/>
      </dsp:nvSpPr>
      <dsp:spPr>
        <a:xfrm>
          <a:off x="3029359" y="367240"/>
          <a:ext cx="1076618" cy="795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Pain</a:t>
          </a:r>
        </a:p>
      </dsp:txBody>
      <dsp:txXfrm>
        <a:off x="3052664" y="390545"/>
        <a:ext cx="1030008" cy="749078"/>
      </dsp:txXfrm>
    </dsp:sp>
    <dsp:sp modelId="{F3054944-62FA-4421-933E-C9E031D7EECF}">
      <dsp:nvSpPr>
        <dsp:cNvPr id="0" name=""/>
        <dsp:cNvSpPr/>
      </dsp:nvSpPr>
      <dsp:spPr>
        <a:xfrm>
          <a:off x="4341487" y="0"/>
          <a:ext cx="1345772" cy="12241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U</a:t>
          </a:r>
        </a:p>
      </dsp:txBody>
      <dsp:txXfrm>
        <a:off x="4341487" y="0"/>
        <a:ext cx="1345772" cy="367240"/>
      </dsp:txXfrm>
    </dsp:sp>
    <dsp:sp modelId="{1386B7CC-DBF4-4356-8F8B-FAABEC1D93DC}">
      <dsp:nvSpPr>
        <dsp:cNvPr id="0" name=""/>
        <dsp:cNvSpPr/>
      </dsp:nvSpPr>
      <dsp:spPr>
        <a:xfrm>
          <a:off x="4476065" y="367240"/>
          <a:ext cx="1076618" cy="795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Unresponsive</a:t>
          </a:r>
        </a:p>
      </dsp:txBody>
      <dsp:txXfrm>
        <a:off x="4499370" y="390545"/>
        <a:ext cx="1030008" cy="74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3EF4F-624C-4154-AC1B-C9207AFBC3C7}">
      <dsp:nvSpPr>
        <dsp:cNvPr id="0" name=""/>
        <dsp:cNvSpPr/>
      </dsp:nvSpPr>
      <dsp:spPr>
        <a:xfrm>
          <a:off x="3287" y="0"/>
          <a:ext cx="1153604" cy="16561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</a:t>
          </a:r>
        </a:p>
      </dsp:txBody>
      <dsp:txXfrm>
        <a:off x="3287" y="0"/>
        <a:ext cx="1153604" cy="496855"/>
      </dsp:txXfrm>
    </dsp:sp>
    <dsp:sp modelId="{AAE2B45C-0C3E-4094-BA84-BBAC0A25AF1E}">
      <dsp:nvSpPr>
        <dsp:cNvPr id="0" name=""/>
        <dsp:cNvSpPr/>
      </dsp:nvSpPr>
      <dsp:spPr>
        <a:xfrm>
          <a:off x="118647" y="496855"/>
          <a:ext cx="922883" cy="1076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Alert</a:t>
          </a:r>
        </a:p>
      </dsp:txBody>
      <dsp:txXfrm>
        <a:off x="145677" y="523885"/>
        <a:ext cx="868823" cy="1022459"/>
      </dsp:txXfrm>
    </dsp:sp>
    <dsp:sp modelId="{EE5FDE79-81B9-44CC-B830-D0EBDC112C4F}">
      <dsp:nvSpPr>
        <dsp:cNvPr id="0" name=""/>
        <dsp:cNvSpPr/>
      </dsp:nvSpPr>
      <dsp:spPr>
        <a:xfrm>
          <a:off x="1243412" y="0"/>
          <a:ext cx="1153604" cy="16561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</a:t>
          </a:r>
        </a:p>
      </dsp:txBody>
      <dsp:txXfrm>
        <a:off x="1243412" y="0"/>
        <a:ext cx="1153604" cy="496855"/>
      </dsp:txXfrm>
    </dsp:sp>
    <dsp:sp modelId="{AF6BD9F2-8BE3-4AB1-BFF2-041B6034580D}">
      <dsp:nvSpPr>
        <dsp:cNvPr id="0" name=""/>
        <dsp:cNvSpPr/>
      </dsp:nvSpPr>
      <dsp:spPr>
        <a:xfrm>
          <a:off x="1358773" y="496855"/>
          <a:ext cx="922883" cy="1076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Confusion</a:t>
          </a:r>
        </a:p>
      </dsp:txBody>
      <dsp:txXfrm>
        <a:off x="1385803" y="523885"/>
        <a:ext cx="868823" cy="1022459"/>
      </dsp:txXfrm>
    </dsp:sp>
    <dsp:sp modelId="{A6A21411-0CB7-467A-8249-70E6599ED842}">
      <dsp:nvSpPr>
        <dsp:cNvPr id="0" name=""/>
        <dsp:cNvSpPr/>
      </dsp:nvSpPr>
      <dsp:spPr>
        <a:xfrm>
          <a:off x="2483537" y="0"/>
          <a:ext cx="1153604" cy="16561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V</a:t>
          </a:r>
        </a:p>
      </dsp:txBody>
      <dsp:txXfrm>
        <a:off x="2483537" y="0"/>
        <a:ext cx="1153604" cy="496855"/>
      </dsp:txXfrm>
    </dsp:sp>
    <dsp:sp modelId="{A7AC2CC7-D3B7-4B08-85BF-10D771DBC8BD}">
      <dsp:nvSpPr>
        <dsp:cNvPr id="0" name=""/>
        <dsp:cNvSpPr/>
      </dsp:nvSpPr>
      <dsp:spPr>
        <a:xfrm>
          <a:off x="2598898" y="496855"/>
          <a:ext cx="922883" cy="1076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Verbal</a:t>
          </a:r>
        </a:p>
      </dsp:txBody>
      <dsp:txXfrm>
        <a:off x="2625928" y="523885"/>
        <a:ext cx="868823" cy="1022459"/>
      </dsp:txXfrm>
    </dsp:sp>
    <dsp:sp modelId="{912A9BCE-E6B6-4912-BDB6-A61BA373FE75}">
      <dsp:nvSpPr>
        <dsp:cNvPr id="0" name=""/>
        <dsp:cNvSpPr/>
      </dsp:nvSpPr>
      <dsp:spPr>
        <a:xfrm>
          <a:off x="3723662" y="0"/>
          <a:ext cx="1153604" cy="16561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</a:t>
          </a:r>
        </a:p>
      </dsp:txBody>
      <dsp:txXfrm>
        <a:off x="3723662" y="0"/>
        <a:ext cx="1153604" cy="496855"/>
      </dsp:txXfrm>
    </dsp:sp>
    <dsp:sp modelId="{8475663D-7C2D-46F5-896C-8490E22C6B10}">
      <dsp:nvSpPr>
        <dsp:cNvPr id="0" name=""/>
        <dsp:cNvSpPr/>
      </dsp:nvSpPr>
      <dsp:spPr>
        <a:xfrm>
          <a:off x="3839023" y="496855"/>
          <a:ext cx="922883" cy="1076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Pain</a:t>
          </a:r>
        </a:p>
      </dsp:txBody>
      <dsp:txXfrm>
        <a:off x="3866053" y="523885"/>
        <a:ext cx="868823" cy="1022459"/>
      </dsp:txXfrm>
    </dsp:sp>
    <dsp:sp modelId="{F3054944-62FA-4421-933E-C9E031D7EECF}">
      <dsp:nvSpPr>
        <dsp:cNvPr id="0" name=""/>
        <dsp:cNvSpPr/>
      </dsp:nvSpPr>
      <dsp:spPr>
        <a:xfrm>
          <a:off x="4963787" y="0"/>
          <a:ext cx="1153604" cy="16561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U</a:t>
          </a:r>
        </a:p>
      </dsp:txBody>
      <dsp:txXfrm>
        <a:off x="4963787" y="0"/>
        <a:ext cx="1153604" cy="496855"/>
      </dsp:txXfrm>
    </dsp:sp>
    <dsp:sp modelId="{1386B7CC-DBF4-4356-8F8B-FAABEC1D93DC}">
      <dsp:nvSpPr>
        <dsp:cNvPr id="0" name=""/>
        <dsp:cNvSpPr/>
      </dsp:nvSpPr>
      <dsp:spPr>
        <a:xfrm>
          <a:off x="5079148" y="496855"/>
          <a:ext cx="922883" cy="1076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Unresponsive</a:t>
          </a:r>
        </a:p>
      </dsp:txBody>
      <dsp:txXfrm>
        <a:off x="5106178" y="523885"/>
        <a:ext cx="868823" cy="1022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2EC42-6B8A-45CF-A3FC-173B220CE07A}">
      <dsp:nvSpPr>
        <dsp:cNvPr id="0" name=""/>
        <dsp:cNvSpPr/>
      </dsp:nvSpPr>
      <dsp:spPr>
        <a:xfrm rot="5400000">
          <a:off x="3950612" y="-1707224"/>
          <a:ext cx="389334" cy="39014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1" kern="1200" dirty="0"/>
            <a:t>C, V, P, or U</a:t>
          </a:r>
        </a:p>
      </dsp:txBody>
      <dsp:txXfrm rot="-5400000">
        <a:off x="2194559" y="67835"/>
        <a:ext cx="3882434" cy="351322"/>
      </dsp:txXfrm>
    </dsp:sp>
    <dsp:sp modelId="{2A18CF7F-F8EE-48C1-8A91-B9E6E84CE7B3}">
      <dsp:nvSpPr>
        <dsp:cNvPr id="0" name=""/>
        <dsp:cNvSpPr/>
      </dsp:nvSpPr>
      <dsp:spPr>
        <a:xfrm>
          <a:off x="0" y="161"/>
          <a:ext cx="2194560" cy="4866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ACVPU</a:t>
          </a:r>
        </a:p>
      </dsp:txBody>
      <dsp:txXfrm>
        <a:off x="23757" y="23918"/>
        <a:ext cx="2147046" cy="439153"/>
      </dsp:txXfrm>
    </dsp:sp>
    <dsp:sp modelId="{F4D7599B-762C-43FC-8CE1-8454C0E106FD}">
      <dsp:nvSpPr>
        <dsp:cNvPr id="0" name=""/>
        <dsp:cNvSpPr/>
      </dsp:nvSpPr>
      <dsp:spPr>
        <a:xfrm rot="5400000">
          <a:off x="3950612" y="-1196223"/>
          <a:ext cx="389334" cy="3901440"/>
        </a:xfrm>
        <a:prstGeom prst="round2SameRect">
          <a:avLst/>
        </a:prstGeom>
        <a:solidFill>
          <a:schemeClr val="accent3">
            <a:tint val="40000"/>
            <a:alpha val="90000"/>
            <a:hueOff val="1530979"/>
            <a:satOff val="-1970"/>
            <a:lumOff val="-15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530979"/>
              <a:satOff val="-1970"/>
              <a:lumOff val="-1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1" kern="1200" dirty="0"/>
            <a:t>130 + - Cap </a:t>
          </a:r>
          <a:r>
            <a:rPr lang="en-GB" sz="1900" b="1" kern="1200" dirty="0" err="1"/>
            <a:t>refil</a:t>
          </a:r>
          <a:r>
            <a:rPr lang="en-GB" sz="1900" b="1" kern="1200" dirty="0"/>
            <a:t> &gt;3s</a:t>
          </a:r>
        </a:p>
      </dsp:txBody>
      <dsp:txXfrm rot="-5400000">
        <a:off x="2194559" y="578836"/>
        <a:ext cx="3882434" cy="351322"/>
      </dsp:txXfrm>
    </dsp:sp>
    <dsp:sp modelId="{781F9939-3EE8-4725-912A-E5D3E9ACE20C}">
      <dsp:nvSpPr>
        <dsp:cNvPr id="0" name=""/>
        <dsp:cNvSpPr/>
      </dsp:nvSpPr>
      <dsp:spPr>
        <a:xfrm>
          <a:off x="0" y="511162"/>
          <a:ext cx="2194560" cy="486667"/>
        </a:xfrm>
        <a:prstGeom prst="roundRec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200" b="1" kern="1200"/>
            <a:t>Pulse</a:t>
          </a:r>
          <a:endParaRPr lang="en-GB" sz="2200" b="1" kern="1200" dirty="0"/>
        </a:p>
      </dsp:txBody>
      <dsp:txXfrm>
        <a:off x="23757" y="534919"/>
        <a:ext cx="2147046" cy="439153"/>
      </dsp:txXfrm>
    </dsp:sp>
    <dsp:sp modelId="{4C243A31-C4A4-49D5-AC63-8DF219AEE4EC}">
      <dsp:nvSpPr>
        <dsp:cNvPr id="0" name=""/>
        <dsp:cNvSpPr/>
      </dsp:nvSpPr>
      <dsp:spPr>
        <a:xfrm rot="5400000">
          <a:off x="3950612" y="-685222"/>
          <a:ext cx="389334" cy="3901440"/>
        </a:xfrm>
        <a:prstGeom prst="round2SameRect">
          <a:avLst/>
        </a:prstGeom>
        <a:solidFill>
          <a:schemeClr val="accent3">
            <a:tint val="40000"/>
            <a:alpha val="90000"/>
            <a:hueOff val="3061958"/>
            <a:satOff val="-3941"/>
            <a:lumOff val="-30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061958"/>
              <a:satOff val="-3941"/>
              <a:lumOff val="-3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900" b="1" kern="1200"/>
            <a:t>25+</a:t>
          </a:r>
          <a:endParaRPr lang="en-GB" altLang="en-US" sz="1900" b="1" kern="1200" dirty="0"/>
        </a:p>
      </dsp:txBody>
      <dsp:txXfrm rot="-5400000">
        <a:off x="2194559" y="1089837"/>
        <a:ext cx="3882434" cy="351322"/>
      </dsp:txXfrm>
    </dsp:sp>
    <dsp:sp modelId="{6A8C9429-5257-43AD-B32B-CB78091CCC0F}">
      <dsp:nvSpPr>
        <dsp:cNvPr id="0" name=""/>
        <dsp:cNvSpPr/>
      </dsp:nvSpPr>
      <dsp:spPr>
        <a:xfrm>
          <a:off x="0" y="1022163"/>
          <a:ext cx="2194560" cy="486667"/>
        </a:xfrm>
        <a:prstGeom prst="roundRect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200" b="1" kern="1200"/>
            <a:t>Respiratory Rate</a:t>
          </a:r>
          <a:endParaRPr lang="en-GB" altLang="en-US" sz="2200" b="1" kern="1200" dirty="0"/>
        </a:p>
      </dsp:txBody>
      <dsp:txXfrm>
        <a:off x="23757" y="1045920"/>
        <a:ext cx="2147046" cy="439153"/>
      </dsp:txXfrm>
    </dsp:sp>
    <dsp:sp modelId="{3367586E-D276-4F27-814E-BA73DD6CCD10}">
      <dsp:nvSpPr>
        <dsp:cNvPr id="0" name=""/>
        <dsp:cNvSpPr/>
      </dsp:nvSpPr>
      <dsp:spPr>
        <a:xfrm rot="5400000">
          <a:off x="3950612" y="-174220"/>
          <a:ext cx="389334" cy="3901440"/>
        </a:xfrm>
        <a:prstGeom prst="round2SameRect">
          <a:avLst/>
        </a:prstGeom>
        <a:solidFill>
          <a:schemeClr val="accent3">
            <a:tint val="40000"/>
            <a:alpha val="90000"/>
            <a:hueOff val="4592937"/>
            <a:satOff val="-5911"/>
            <a:lumOff val="-46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592937"/>
              <a:satOff val="-5911"/>
              <a:lumOff val="-4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900" b="1" kern="1200"/>
            <a:t>Anything – high or low</a:t>
          </a:r>
          <a:endParaRPr lang="en-GB" altLang="en-US" sz="1900" b="1" kern="1200" dirty="0"/>
        </a:p>
      </dsp:txBody>
      <dsp:txXfrm rot="-5400000">
        <a:off x="2194559" y="1600839"/>
        <a:ext cx="3882434" cy="351322"/>
      </dsp:txXfrm>
    </dsp:sp>
    <dsp:sp modelId="{2C04CF9B-A119-4C5A-9A42-36FDFDB4D1F3}">
      <dsp:nvSpPr>
        <dsp:cNvPr id="0" name=""/>
        <dsp:cNvSpPr/>
      </dsp:nvSpPr>
      <dsp:spPr>
        <a:xfrm>
          <a:off x="0" y="1533165"/>
          <a:ext cx="2194560" cy="486667"/>
        </a:xfrm>
        <a:prstGeom prst="roundRect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200" b="1" kern="1200"/>
            <a:t>Temp</a:t>
          </a:r>
          <a:endParaRPr lang="en-GB" altLang="en-US" sz="2200" b="1" kern="1200" dirty="0"/>
        </a:p>
      </dsp:txBody>
      <dsp:txXfrm>
        <a:off x="23757" y="1556922"/>
        <a:ext cx="2147046" cy="439153"/>
      </dsp:txXfrm>
    </dsp:sp>
    <dsp:sp modelId="{57A8FF84-4B4C-47A2-8F1D-05441E8053B2}">
      <dsp:nvSpPr>
        <dsp:cNvPr id="0" name=""/>
        <dsp:cNvSpPr/>
      </dsp:nvSpPr>
      <dsp:spPr>
        <a:xfrm rot="5400000">
          <a:off x="3950612" y="336780"/>
          <a:ext cx="389334" cy="3901440"/>
        </a:xfrm>
        <a:prstGeom prst="round2SameRect">
          <a:avLst/>
        </a:prstGeom>
        <a:solidFill>
          <a:schemeClr val="accent3">
            <a:tint val="40000"/>
            <a:alpha val="90000"/>
            <a:hueOff val="6123917"/>
            <a:satOff val="-7882"/>
            <a:lumOff val="-61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123917"/>
              <a:satOff val="-7882"/>
              <a:lumOff val="-6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900" b="1" kern="1200"/>
            <a:t>Anything</a:t>
          </a:r>
          <a:endParaRPr lang="en-GB" altLang="en-US" sz="1900" b="1" kern="1200" dirty="0"/>
        </a:p>
      </dsp:txBody>
      <dsp:txXfrm rot="-5400000">
        <a:off x="2194559" y="2111839"/>
        <a:ext cx="3882434" cy="351322"/>
      </dsp:txXfrm>
    </dsp:sp>
    <dsp:sp modelId="{00EFA4F7-59BF-429D-97C9-442C6D0D8C54}">
      <dsp:nvSpPr>
        <dsp:cNvPr id="0" name=""/>
        <dsp:cNvSpPr/>
      </dsp:nvSpPr>
      <dsp:spPr>
        <a:xfrm>
          <a:off x="0" y="2044166"/>
          <a:ext cx="2194560" cy="486667"/>
        </a:xfrm>
        <a:prstGeom prst="round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200" b="1" kern="1200"/>
            <a:t>BM</a:t>
          </a:r>
          <a:endParaRPr lang="en-GB" altLang="en-US" sz="2200" b="1" kern="1200" dirty="0"/>
        </a:p>
      </dsp:txBody>
      <dsp:txXfrm>
        <a:off x="23757" y="2067923"/>
        <a:ext cx="2147046" cy="439153"/>
      </dsp:txXfrm>
    </dsp:sp>
    <dsp:sp modelId="{05F3EB2B-333A-4510-A85F-8B27086551CF}">
      <dsp:nvSpPr>
        <dsp:cNvPr id="0" name=""/>
        <dsp:cNvSpPr/>
      </dsp:nvSpPr>
      <dsp:spPr>
        <a:xfrm rot="5400000">
          <a:off x="3950612" y="847782"/>
          <a:ext cx="389334" cy="3901440"/>
        </a:xfrm>
        <a:prstGeom prst="round2SameRect">
          <a:avLst/>
        </a:prstGeom>
        <a:solidFill>
          <a:schemeClr val="accent3">
            <a:tint val="40000"/>
            <a:alpha val="90000"/>
            <a:hueOff val="7654896"/>
            <a:satOff val="-9852"/>
            <a:lumOff val="-76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654896"/>
              <a:satOff val="-9852"/>
              <a:lumOff val="-7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900" b="1" kern="1200"/>
            <a:t>&lt; 91 systolic</a:t>
          </a:r>
          <a:endParaRPr lang="en-GB" altLang="en-US" sz="1900" b="1" kern="1200" dirty="0"/>
        </a:p>
      </dsp:txBody>
      <dsp:txXfrm rot="-5400000">
        <a:off x="2194559" y="2622841"/>
        <a:ext cx="3882434" cy="351322"/>
      </dsp:txXfrm>
    </dsp:sp>
    <dsp:sp modelId="{C93E2A0F-1B35-496F-84E9-464711C0BB7E}">
      <dsp:nvSpPr>
        <dsp:cNvPr id="0" name=""/>
        <dsp:cNvSpPr/>
      </dsp:nvSpPr>
      <dsp:spPr>
        <a:xfrm>
          <a:off x="0" y="2555168"/>
          <a:ext cx="2194560" cy="486667"/>
        </a:xfrm>
        <a:prstGeom prst="round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200" b="1" kern="1200"/>
            <a:t>BP</a:t>
          </a:r>
          <a:endParaRPr lang="en-GB" altLang="en-US" sz="2200" b="1" kern="1200" dirty="0"/>
        </a:p>
      </dsp:txBody>
      <dsp:txXfrm>
        <a:off x="23757" y="2578925"/>
        <a:ext cx="2147046" cy="439153"/>
      </dsp:txXfrm>
    </dsp:sp>
    <dsp:sp modelId="{57C33D2B-0D8A-47CD-ACFE-0C2C00A61FB9}">
      <dsp:nvSpPr>
        <dsp:cNvPr id="0" name=""/>
        <dsp:cNvSpPr/>
      </dsp:nvSpPr>
      <dsp:spPr>
        <a:xfrm rot="5400000">
          <a:off x="3950612" y="1358783"/>
          <a:ext cx="389334" cy="3901440"/>
        </a:xfrm>
        <a:prstGeom prst="round2SameRect">
          <a:avLst/>
        </a:prstGeom>
        <a:solidFill>
          <a:schemeClr val="accent3">
            <a:tint val="40000"/>
            <a:alpha val="90000"/>
            <a:hueOff val="9185875"/>
            <a:satOff val="-11823"/>
            <a:lumOff val="-92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9185875"/>
              <a:satOff val="-11823"/>
              <a:lumOff val="-9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900" b="1" kern="1200"/>
            <a:t>PEARL</a:t>
          </a:r>
          <a:endParaRPr lang="en-GB" altLang="en-US" sz="1900" b="1" kern="1200" dirty="0"/>
        </a:p>
      </dsp:txBody>
      <dsp:txXfrm rot="-5400000">
        <a:off x="2194559" y="3133842"/>
        <a:ext cx="3882434" cy="351322"/>
      </dsp:txXfrm>
    </dsp:sp>
    <dsp:sp modelId="{2B75898D-DD46-4452-9CDC-DBD983FBA784}">
      <dsp:nvSpPr>
        <dsp:cNvPr id="0" name=""/>
        <dsp:cNvSpPr/>
      </dsp:nvSpPr>
      <dsp:spPr>
        <a:xfrm>
          <a:off x="0" y="3066169"/>
          <a:ext cx="2194560" cy="486667"/>
        </a:xfrm>
        <a:prstGeom prst="round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200" b="1" kern="1200"/>
            <a:t>Pupils</a:t>
          </a:r>
          <a:endParaRPr lang="en-GB" altLang="en-US" sz="2200" b="1" kern="1200" dirty="0"/>
        </a:p>
      </dsp:txBody>
      <dsp:txXfrm>
        <a:off x="23757" y="3089926"/>
        <a:ext cx="2147046" cy="439153"/>
      </dsp:txXfrm>
    </dsp:sp>
    <dsp:sp modelId="{0A9DFACD-E76E-4EB9-8B9E-A3EFA2C8A57C}">
      <dsp:nvSpPr>
        <dsp:cNvPr id="0" name=""/>
        <dsp:cNvSpPr/>
      </dsp:nvSpPr>
      <dsp:spPr>
        <a:xfrm rot="5400000">
          <a:off x="3950612" y="1869784"/>
          <a:ext cx="389334" cy="3901440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900" b="1" kern="1200" dirty="0"/>
            <a:t>&lt;94%</a:t>
          </a:r>
        </a:p>
      </dsp:txBody>
      <dsp:txXfrm rot="-5400000">
        <a:off x="2194559" y="3644843"/>
        <a:ext cx="3882434" cy="351322"/>
      </dsp:txXfrm>
    </dsp:sp>
    <dsp:sp modelId="{B4A994C8-A539-4DB2-8EE0-38F875028C2B}">
      <dsp:nvSpPr>
        <dsp:cNvPr id="0" name=""/>
        <dsp:cNvSpPr/>
      </dsp:nvSpPr>
      <dsp:spPr>
        <a:xfrm>
          <a:off x="0" y="3577170"/>
          <a:ext cx="2194560" cy="48666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200" b="1" kern="1200"/>
            <a:t>Sats</a:t>
          </a:r>
          <a:endParaRPr lang="en-GB" altLang="en-US" sz="2200" b="1" kern="1200" dirty="0"/>
        </a:p>
      </dsp:txBody>
      <dsp:txXfrm>
        <a:off x="23757" y="3600927"/>
        <a:ext cx="2147046" cy="439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D8740-6BFA-406F-8C64-DB1D244B1155}">
      <dsp:nvSpPr>
        <dsp:cNvPr id="0" name=""/>
        <dsp:cNvSpPr/>
      </dsp:nvSpPr>
      <dsp:spPr>
        <a:xfrm>
          <a:off x="0" y="4129"/>
          <a:ext cx="6096000" cy="442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Frutiger" pitchFamily="34" charset="0"/>
            </a:rPr>
            <a:t>Infection spreads via CVS</a:t>
          </a:r>
        </a:p>
      </dsp:txBody>
      <dsp:txXfrm>
        <a:off x="12948" y="17077"/>
        <a:ext cx="6070104" cy="416187"/>
      </dsp:txXfrm>
    </dsp:sp>
    <dsp:sp modelId="{62822DA2-2782-4DF2-8CE9-7DEE3A60F450}">
      <dsp:nvSpPr>
        <dsp:cNvPr id="0" name=""/>
        <dsp:cNvSpPr/>
      </dsp:nvSpPr>
      <dsp:spPr>
        <a:xfrm rot="5400000">
          <a:off x="2965109" y="457265"/>
          <a:ext cx="165781" cy="198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>
            <a:latin typeface="Frutiger" pitchFamily="34" charset="0"/>
          </a:endParaRPr>
        </a:p>
      </dsp:txBody>
      <dsp:txXfrm rot="-5400000">
        <a:off x="2988318" y="473843"/>
        <a:ext cx="119363" cy="116047"/>
      </dsp:txXfrm>
    </dsp:sp>
    <dsp:sp modelId="{7B31A372-1F0D-48CE-9B71-C6FF2DF6A163}">
      <dsp:nvSpPr>
        <dsp:cNvPr id="0" name=""/>
        <dsp:cNvSpPr/>
      </dsp:nvSpPr>
      <dsp:spPr>
        <a:xfrm>
          <a:off x="0" y="667255"/>
          <a:ext cx="6096000" cy="442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Frutiger" pitchFamily="34" charset="0"/>
            </a:rPr>
            <a:t>Causing inflammation symptoms throughout body</a:t>
          </a:r>
        </a:p>
      </dsp:txBody>
      <dsp:txXfrm>
        <a:off x="12948" y="680203"/>
        <a:ext cx="6070104" cy="416187"/>
      </dsp:txXfrm>
    </dsp:sp>
    <dsp:sp modelId="{21090695-74B5-4549-9B32-EDB1CDE6AAFD}">
      <dsp:nvSpPr>
        <dsp:cNvPr id="0" name=""/>
        <dsp:cNvSpPr/>
      </dsp:nvSpPr>
      <dsp:spPr>
        <a:xfrm rot="5400000">
          <a:off x="2965109" y="1120390"/>
          <a:ext cx="165781" cy="198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>
            <a:latin typeface="Frutiger" pitchFamily="34" charset="0"/>
          </a:endParaRPr>
        </a:p>
      </dsp:txBody>
      <dsp:txXfrm rot="-5400000">
        <a:off x="2988318" y="1136968"/>
        <a:ext cx="119363" cy="116047"/>
      </dsp:txXfrm>
    </dsp:sp>
    <dsp:sp modelId="{3E688CDA-5A01-42D3-8B62-B45A206F6D54}">
      <dsp:nvSpPr>
        <dsp:cNvPr id="0" name=""/>
        <dsp:cNvSpPr/>
      </dsp:nvSpPr>
      <dsp:spPr>
        <a:xfrm>
          <a:off x="0" y="1330380"/>
          <a:ext cx="6096000" cy="442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Frutiger" pitchFamily="34" charset="0"/>
            </a:rPr>
            <a:t>Interrupts blood supply</a:t>
          </a:r>
        </a:p>
      </dsp:txBody>
      <dsp:txXfrm>
        <a:off x="12948" y="1343328"/>
        <a:ext cx="6070104" cy="416187"/>
      </dsp:txXfrm>
    </dsp:sp>
    <dsp:sp modelId="{4477842E-4C62-41D8-A3BD-D74726AC03FC}">
      <dsp:nvSpPr>
        <dsp:cNvPr id="0" name=""/>
        <dsp:cNvSpPr/>
      </dsp:nvSpPr>
      <dsp:spPr>
        <a:xfrm rot="5400000">
          <a:off x="2965109" y="1783515"/>
          <a:ext cx="165781" cy="198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>
            <a:latin typeface="Frutiger" pitchFamily="34" charset="0"/>
          </a:endParaRPr>
        </a:p>
      </dsp:txBody>
      <dsp:txXfrm rot="-5400000">
        <a:off x="2988318" y="1800093"/>
        <a:ext cx="119363" cy="116047"/>
      </dsp:txXfrm>
    </dsp:sp>
    <dsp:sp modelId="{F03A0364-8225-43D4-889B-2EA141612C9D}">
      <dsp:nvSpPr>
        <dsp:cNvPr id="0" name=""/>
        <dsp:cNvSpPr/>
      </dsp:nvSpPr>
      <dsp:spPr>
        <a:xfrm>
          <a:off x="0" y="1993505"/>
          <a:ext cx="6096000" cy="442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Frutiger" pitchFamily="34" charset="0"/>
            </a:rPr>
            <a:t>BP low</a:t>
          </a:r>
        </a:p>
      </dsp:txBody>
      <dsp:txXfrm>
        <a:off x="12948" y="2006453"/>
        <a:ext cx="6070104" cy="416187"/>
      </dsp:txXfrm>
    </dsp:sp>
    <dsp:sp modelId="{5D1E7D18-745B-4EAD-AE05-24D8AC9538C6}">
      <dsp:nvSpPr>
        <dsp:cNvPr id="0" name=""/>
        <dsp:cNvSpPr/>
      </dsp:nvSpPr>
      <dsp:spPr>
        <a:xfrm rot="5400000">
          <a:off x="2965109" y="2446641"/>
          <a:ext cx="165781" cy="198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>
            <a:latin typeface="Frutiger" pitchFamily="34" charset="0"/>
          </a:endParaRPr>
        </a:p>
      </dsp:txBody>
      <dsp:txXfrm rot="-5400000">
        <a:off x="2988318" y="2463219"/>
        <a:ext cx="119363" cy="116047"/>
      </dsp:txXfrm>
    </dsp:sp>
    <dsp:sp modelId="{4AD9A995-4290-4FE0-89E6-F5DA1470436D}">
      <dsp:nvSpPr>
        <dsp:cNvPr id="0" name=""/>
        <dsp:cNvSpPr/>
      </dsp:nvSpPr>
      <dsp:spPr>
        <a:xfrm>
          <a:off x="0" y="2656630"/>
          <a:ext cx="6096000" cy="442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Frutiger" pitchFamily="34" charset="0"/>
            </a:rPr>
            <a:t>O2 to organs and tissue reduces</a:t>
          </a:r>
        </a:p>
      </dsp:txBody>
      <dsp:txXfrm>
        <a:off x="12948" y="2669578"/>
        <a:ext cx="6070104" cy="416187"/>
      </dsp:txXfrm>
    </dsp:sp>
    <dsp:sp modelId="{D6F301B0-85B6-45D7-BEB6-64CDAF4C72FF}">
      <dsp:nvSpPr>
        <dsp:cNvPr id="0" name=""/>
        <dsp:cNvSpPr/>
      </dsp:nvSpPr>
      <dsp:spPr>
        <a:xfrm rot="5400000">
          <a:off x="2965109" y="3109766"/>
          <a:ext cx="165781" cy="198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>
            <a:latin typeface="Frutiger" pitchFamily="34" charset="0"/>
          </a:endParaRPr>
        </a:p>
      </dsp:txBody>
      <dsp:txXfrm rot="-5400000">
        <a:off x="2988318" y="3126344"/>
        <a:ext cx="119363" cy="116047"/>
      </dsp:txXfrm>
    </dsp:sp>
    <dsp:sp modelId="{D2BAC4B5-40D4-481F-AA13-B0A6EEEA3743}">
      <dsp:nvSpPr>
        <dsp:cNvPr id="0" name=""/>
        <dsp:cNvSpPr/>
      </dsp:nvSpPr>
      <dsp:spPr>
        <a:xfrm>
          <a:off x="0" y="3319756"/>
          <a:ext cx="6096000" cy="740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Frutiger" pitchFamily="34" charset="0"/>
            </a:rPr>
            <a:t>Septic shock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Frutiger" pitchFamily="34" charset="0"/>
            </a:rPr>
            <a:t>Low BP = abnormal cellular Metabolism = Organ failure</a:t>
          </a:r>
        </a:p>
      </dsp:txBody>
      <dsp:txXfrm>
        <a:off x="21677" y="3341433"/>
        <a:ext cx="6052646" cy="696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2EC42-6B8A-45CF-A3FC-173B220CE07A}">
      <dsp:nvSpPr>
        <dsp:cNvPr id="0" name=""/>
        <dsp:cNvSpPr/>
      </dsp:nvSpPr>
      <dsp:spPr>
        <a:xfrm rot="5400000">
          <a:off x="5448867" y="-2229758"/>
          <a:ext cx="853969" cy="553021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Do</a:t>
          </a:r>
          <a:r>
            <a:rPr lang="en-GB" sz="1000" b="0" kern="1200" dirty="0"/>
            <a:t>. Ask for a call back from CAT stating that you have red flag sepsis. Get History, NEWS and </a:t>
          </a:r>
          <a:r>
            <a:rPr lang="en-GB" sz="1000" b="0" kern="1200" dirty="0" err="1"/>
            <a:t>obs</a:t>
          </a:r>
          <a:r>
            <a:rPr lang="en-GB" sz="1000" b="0" kern="1200" dirty="0"/>
            <a:t> ready.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Do</a:t>
          </a:r>
          <a:r>
            <a:rPr lang="en-GB" sz="1000" b="0" kern="1200" dirty="0"/>
            <a:t>. Place </a:t>
          </a:r>
          <a:r>
            <a:rPr lang="en-GB" sz="1000" b="0" kern="1200" dirty="0" err="1"/>
            <a:t>pt</a:t>
          </a:r>
          <a:r>
            <a:rPr lang="en-GB" sz="1000" b="0" kern="1200" dirty="0"/>
            <a:t> on O2 15Ltrs NRB – until vital signs normal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Consider</a:t>
          </a:r>
          <a:r>
            <a:rPr lang="en-GB" sz="1000" b="0" kern="1200" dirty="0"/>
            <a:t> other interventions e.g. Salbutamol if indicated.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Consider</a:t>
          </a:r>
          <a:r>
            <a:rPr lang="en-GB" sz="1000" b="0" kern="1200" dirty="0"/>
            <a:t>. Patient position</a:t>
          </a:r>
        </a:p>
      </dsp:txBody>
      <dsp:txXfrm rot="-5400000">
        <a:off x="3110745" y="150051"/>
        <a:ext cx="5488527" cy="770595"/>
      </dsp:txXfrm>
    </dsp:sp>
    <dsp:sp modelId="{2A18CF7F-F8EE-48C1-8A91-B9E6E84CE7B3}">
      <dsp:nvSpPr>
        <dsp:cNvPr id="0" name=""/>
        <dsp:cNvSpPr/>
      </dsp:nvSpPr>
      <dsp:spPr>
        <a:xfrm>
          <a:off x="0" y="1617"/>
          <a:ext cx="3110745" cy="1067462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kern="1200" dirty="0"/>
            <a:t>Red Flag Sepsis</a:t>
          </a:r>
        </a:p>
      </dsp:txBody>
      <dsp:txXfrm>
        <a:off x="52109" y="53726"/>
        <a:ext cx="3006527" cy="963244"/>
      </dsp:txXfrm>
    </dsp:sp>
    <dsp:sp modelId="{F4D7599B-762C-43FC-8CE1-8454C0E106FD}">
      <dsp:nvSpPr>
        <dsp:cNvPr id="0" name=""/>
        <dsp:cNvSpPr/>
      </dsp:nvSpPr>
      <dsp:spPr>
        <a:xfrm rot="5400000">
          <a:off x="5448867" y="-1108923"/>
          <a:ext cx="853969" cy="5530214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kern="1200" dirty="0"/>
            <a:t>News greater than 4 – ring for the CAT team.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Consider</a:t>
          </a:r>
          <a:r>
            <a:rPr lang="en-GB" sz="1000" b="0" kern="1200" dirty="0"/>
            <a:t>. Place </a:t>
          </a:r>
          <a:r>
            <a:rPr lang="en-GB" sz="1000" b="0" kern="1200" dirty="0" err="1"/>
            <a:t>pt</a:t>
          </a:r>
          <a:r>
            <a:rPr lang="en-GB" sz="1000" b="0" kern="1200" dirty="0"/>
            <a:t> on O2 until vital signs normal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Consider</a:t>
          </a:r>
          <a:r>
            <a:rPr lang="en-GB" sz="1000" b="0" kern="1200" dirty="0"/>
            <a:t> other interventions e.g. Salbutamol if indicated.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Consider</a:t>
          </a:r>
          <a:r>
            <a:rPr lang="en-GB" sz="1000" b="0" kern="1200" dirty="0"/>
            <a:t>. Patient position</a:t>
          </a:r>
        </a:p>
      </dsp:txBody>
      <dsp:txXfrm rot="-5400000">
        <a:off x="3110745" y="1270886"/>
        <a:ext cx="5488527" cy="770595"/>
      </dsp:txXfrm>
    </dsp:sp>
    <dsp:sp modelId="{781F9939-3EE8-4725-912A-E5D3E9ACE20C}">
      <dsp:nvSpPr>
        <dsp:cNvPr id="0" name=""/>
        <dsp:cNvSpPr/>
      </dsp:nvSpPr>
      <dsp:spPr>
        <a:xfrm>
          <a:off x="0" y="1122452"/>
          <a:ext cx="3110745" cy="1067462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3000" b="0" kern="1200" dirty="0"/>
            <a:t>Yellow – Sepsis Likely</a:t>
          </a:r>
          <a:endParaRPr lang="en-GB" sz="3000" b="0" kern="1200" dirty="0"/>
        </a:p>
      </dsp:txBody>
      <dsp:txXfrm>
        <a:off x="52109" y="1174561"/>
        <a:ext cx="3006527" cy="963244"/>
      </dsp:txXfrm>
    </dsp:sp>
    <dsp:sp modelId="{4C243A31-C4A4-49D5-AC63-8DF219AEE4EC}">
      <dsp:nvSpPr>
        <dsp:cNvPr id="0" name=""/>
        <dsp:cNvSpPr/>
      </dsp:nvSpPr>
      <dsp:spPr>
        <a:xfrm rot="5400000">
          <a:off x="5448867" y="11912"/>
          <a:ext cx="853969" cy="553021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000" b="0" kern="1200" dirty="0"/>
            <a:t>Low risk sepsis can sometimes be treated in the community however it should still be treated with urgency. Without treatment low risk sepsis is likely to progress , sometimes rapidly, particularly in high risk groups of patients such as the elderly, the very young or those with a low threshold for infection – If uncertain ring the CAT desk as per Yellow.</a:t>
          </a:r>
        </a:p>
      </dsp:txBody>
      <dsp:txXfrm rot="-5400000">
        <a:off x="3110745" y="2391722"/>
        <a:ext cx="5488527" cy="770595"/>
      </dsp:txXfrm>
    </dsp:sp>
    <dsp:sp modelId="{6A8C9429-5257-43AD-B32B-CB78091CCC0F}">
      <dsp:nvSpPr>
        <dsp:cNvPr id="0" name=""/>
        <dsp:cNvSpPr/>
      </dsp:nvSpPr>
      <dsp:spPr>
        <a:xfrm>
          <a:off x="0" y="2243288"/>
          <a:ext cx="3110745" cy="106746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3000" b="0" kern="1200" dirty="0"/>
            <a:t>Green - Low Risk of Sepsis</a:t>
          </a:r>
        </a:p>
      </dsp:txBody>
      <dsp:txXfrm>
        <a:off x="52109" y="2295397"/>
        <a:ext cx="3006527" cy="963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2CFC1-D306-4A39-B997-89DCE96955A8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CEB51-A926-4F04-9960-C52DADAAA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8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378829"/>
            <a:ext cx="5328592" cy="6480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tx1"/>
                </a:solidFill>
                <a:latin typeface="Frutiger" panose="020B06020202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Frutiger" panose="020B0602020204020204" pitchFamily="34" charset="0"/>
              </a:defRPr>
            </a:lvl2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5733257"/>
            <a:ext cx="4823767" cy="504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rutiger" panose="020B06020202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Name of speaker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2"/>
          <a:stretch/>
        </p:blipFill>
        <p:spPr>
          <a:xfrm>
            <a:off x="0" y="2154477"/>
            <a:ext cx="9144000" cy="32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476672"/>
            <a:ext cx="5760640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Frutiger" panose="020B06020202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dirty="0">
                <a:latin typeface="Frutiger" panose="020B0602020204020204" pitchFamily="34" charset="0"/>
              </a:rPr>
              <a:t>Section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196752"/>
            <a:ext cx="8640763" cy="460873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Frutiger" panose="020B0602020204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Frutiger" panose="020B0602020204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Frutiger" panose="020B0602020204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9320"/>
            <a:ext cx="9144000" cy="548679"/>
          </a:xfrm>
          <a:prstGeom prst="rect">
            <a:avLst/>
          </a:prstGeom>
          <a:solidFill>
            <a:srgbClr val="009639"/>
          </a:solidFill>
          <a:ln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028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Frutiger" panose="020B0602020204020204" pitchFamily="34" charset="0"/>
                <a:cs typeface="Arial" panose="020B0604020202020204" pitchFamily="34" charset="0"/>
              </a:rPr>
              <a:t>Emergency</a:t>
            </a:r>
            <a:r>
              <a:rPr lang="en-GB" sz="1600" b="1" baseline="0" dirty="0">
                <a:solidFill>
                  <a:schemeClr val="bg1"/>
                </a:solidFill>
                <a:latin typeface="Frutiger" panose="020B0602020204020204" pitchFamily="34" charset="0"/>
                <a:cs typeface="Arial" panose="020B0604020202020204" pitchFamily="34" charset="0"/>
              </a:rPr>
              <a:t> care | Urgent care | We care</a:t>
            </a:r>
            <a:endParaRPr lang="en-GB" sz="1600" b="1" dirty="0">
              <a:solidFill>
                <a:schemeClr val="bg1"/>
              </a:solidFill>
              <a:latin typeface="Frutiger" panose="020B0602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1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476672"/>
            <a:ext cx="5616624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Frutiger" panose="020B06020202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dirty="0">
                <a:latin typeface="Frutiger" panose="020B0602020204020204" pitchFamily="34" charset="0"/>
              </a:rPr>
              <a:t>Section title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250825" y="1196975"/>
            <a:ext cx="8677275" cy="504031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Frutiger" panose="020B0602020204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09320"/>
            <a:ext cx="9144000" cy="548679"/>
          </a:xfrm>
          <a:prstGeom prst="rect">
            <a:avLst/>
          </a:prstGeom>
          <a:solidFill>
            <a:srgbClr val="009639"/>
          </a:solidFill>
          <a:ln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028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Frutiger" panose="020B0602020204020204" pitchFamily="34" charset="0"/>
                <a:cs typeface="Arial" panose="020B0604020202020204" pitchFamily="34" charset="0"/>
              </a:rPr>
              <a:t>Emergency</a:t>
            </a:r>
            <a:r>
              <a:rPr lang="en-GB" sz="1600" b="1" baseline="0" dirty="0">
                <a:solidFill>
                  <a:schemeClr val="bg1"/>
                </a:solidFill>
                <a:latin typeface="Frutiger" panose="020B0602020204020204" pitchFamily="34" charset="0"/>
                <a:cs typeface="Arial" panose="020B0604020202020204" pitchFamily="34" charset="0"/>
              </a:rPr>
              <a:t> care | Urgent care | We care</a:t>
            </a:r>
            <a:endParaRPr lang="en-GB" sz="1600" b="1" dirty="0">
              <a:solidFill>
                <a:schemeClr val="bg1"/>
              </a:solidFill>
              <a:latin typeface="Frutiger" panose="020B0602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4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3"/>
            <a:ext cx="7643192" cy="4104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4375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77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84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09320"/>
            <a:ext cx="9144000" cy="548679"/>
          </a:xfrm>
          <a:prstGeom prst="rect">
            <a:avLst/>
          </a:prstGeom>
          <a:solidFill>
            <a:srgbClr val="009639"/>
          </a:solidFill>
          <a:ln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3240360" cy="1157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4028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Frutiger" panose="020B0602020204020204" pitchFamily="34" charset="0"/>
                <a:cs typeface="Arial" panose="020B0604020202020204" pitchFamily="34" charset="0"/>
              </a:rPr>
              <a:t>Emergency</a:t>
            </a:r>
            <a:r>
              <a:rPr lang="en-GB" sz="1600" b="1" baseline="0" dirty="0">
                <a:solidFill>
                  <a:schemeClr val="bg1"/>
                </a:solidFill>
                <a:latin typeface="Frutiger" panose="020B0602020204020204" pitchFamily="34" charset="0"/>
                <a:cs typeface="Arial" panose="020B0604020202020204" pitchFamily="34" charset="0"/>
              </a:rPr>
              <a:t> care | Urgent care | We care</a:t>
            </a:r>
            <a:endParaRPr lang="en-GB" sz="1600" b="1" dirty="0">
              <a:solidFill>
                <a:schemeClr val="bg1"/>
              </a:solidFill>
              <a:latin typeface="Frutiger" panose="020B0602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963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000" b="0" dirty="0">
                <a:latin typeface="Arial" panose="020B0604020202020204" pitchFamily="34" charset="0"/>
                <a:ea typeface="+mj-ea"/>
              </a:rPr>
              <a:t>Understanding Sepsis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Ben Ryrie</a:t>
            </a:r>
          </a:p>
        </p:txBody>
      </p:sp>
    </p:spTree>
    <p:extLst>
      <p:ext uri="{BB962C8B-B14F-4D97-AF65-F5344CB8AC3E}">
        <p14:creationId xmlns:p14="http://schemas.microsoft.com/office/powerpoint/2010/main" val="326599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37512" cy="1143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Frutiger" pitchFamily="34" charset="0"/>
              </a:rPr>
              <a:t>Septic Shock</a:t>
            </a:r>
            <a:br>
              <a:rPr lang="en-GB" dirty="0">
                <a:solidFill>
                  <a:srgbClr val="00B050"/>
                </a:solidFill>
                <a:latin typeface="Frutiger" pitchFamily="34" charset="0"/>
              </a:rPr>
            </a:br>
            <a:endParaRPr lang="en-GB" dirty="0">
              <a:solidFill>
                <a:srgbClr val="00B050"/>
              </a:solidFill>
              <a:latin typeface="Frutiger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7497547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10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1680" y="548680"/>
            <a:ext cx="5760640" cy="576064"/>
          </a:xfrm>
        </p:spPr>
        <p:txBody>
          <a:bodyPr/>
          <a:lstStyle/>
          <a:p>
            <a:pPr algn="ctr"/>
            <a:r>
              <a:rPr lang="en-GB" dirty="0"/>
              <a:t>INTERESTING FACTS</a:t>
            </a:r>
          </a:p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GB" b="1" dirty="0">
                <a:solidFill>
                  <a:srgbClr val="FF0000"/>
                </a:solidFill>
              </a:rPr>
              <a:t>The most common infective cause of sepsis is: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sz="1800" dirty="0"/>
              <a:t>Pneumonia (community acquired) 55-60%.			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285750" lvl="2" indent="-285750"/>
            <a:r>
              <a:rPr lang="en-GB" sz="1800" dirty="0"/>
              <a:t>Gastro-intestinal infections 25%.</a:t>
            </a:r>
          </a:p>
          <a:p>
            <a:pPr marL="0" lvl="2" indent="0">
              <a:buNone/>
            </a:pPr>
            <a:endParaRPr lang="en-GB" sz="1800" dirty="0"/>
          </a:p>
          <a:p>
            <a:pPr marL="285750" lvl="2" indent="-285750"/>
            <a:endParaRPr lang="en-GB" sz="1800" dirty="0"/>
          </a:p>
          <a:p>
            <a:pPr marL="285750" lvl="2" indent="-285750"/>
            <a:endParaRPr lang="en-GB" sz="1800" dirty="0"/>
          </a:p>
          <a:p>
            <a:pPr marL="285750" lvl="2" indent="-285750"/>
            <a:r>
              <a:rPr lang="en-GB" sz="1800" dirty="0">
                <a:latin typeface="Frutiger"/>
                <a:cs typeface="Arial"/>
              </a:rPr>
              <a:t>Others are made up of urinary tract infections, </a:t>
            </a:r>
            <a:endParaRPr lang="en-GB" dirty="0">
              <a:latin typeface="Frutiger"/>
              <a:cs typeface="Arial"/>
            </a:endParaRPr>
          </a:p>
          <a:p>
            <a:pPr marL="0" lvl="2" indent="0">
              <a:buNone/>
            </a:pPr>
            <a:r>
              <a:rPr lang="en-GB" sz="1800" dirty="0">
                <a:latin typeface="Frutiger"/>
                <a:cs typeface="Arial"/>
              </a:rPr>
              <a:t>   soft tissue and bone infections 15-20 %.</a:t>
            </a:r>
            <a:endParaRPr lang="en-GB" dirty="0">
              <a:latin typeface="Frutiger"/>
              <a:cs typeface="Arial"/>
            </a:endParaRPr>
          </a:p>
          <a:p>
            <a:pPr marL="0" lvl="2" indent="0">
              <a:buNone/>
            </a:pPr>
            <a:endParaRPr lang="en-GB" sz="1800" dirty="0"/>
          </a:p>
          <a:p>
            <a:pPr marL="0" lvl="2" indent="0">
              <a:buNone/>
            </a:pPr>
            <a:endParaRPr lang="en-GB" sz="1800" dirty="0"/>
          </a:p>
          <a:p>
            <a:pPr marL="0" lvl="2" indent="0">
              <a:buNone/>
            </a:pPr>
            <a:endParaRPr lang="en-GB" sz="1800" dirty="0"/>
          </a:p>
          <a:p>
            <a:pPr marL="0" lvl="2" indent="0">
              <a:buNone/>
            </a:pPr>
            <a:endParaRPr lang="en-GB" sz="1800" dirty="0"/>
          </a:p>
          <a:p>
            <a:pPr marL="0" lvl="2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1257300" lvl="3" indent="0">
              <a:buNone/>
            </a:pPr>
            <a:endParaRPr lang="en-GB" dirty="0"/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2" descr="C:\Users\Helen.lambert\AppData\Local\Microsoft\Windows\Temporary Internet Files\Content.IE5\U964RUH4\troubled_lung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63" y="1118830"/>
            <a:ext cx="201606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Helen.lambert\AppData\Local\Microsoft\Windows\Temporary Internet Files\Content.IE5\XV1DHFJU\Weewe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84" y="4019492"/>
            <a:ext cx="969622" cy="19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len.lambert\AppData\Local\Microsoft\Windows\Temporary Internet Files\Content.IE5\O7ERIFXZ\anorexia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46" y="2862346"/>
            <a:ext cx="236688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7437512" cy="81719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Meningitis symptoms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15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37512" cy="1143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Frutiger" pitchFamily="34" charset="0"/>
              </a:rPr>
              <a:t>Sepsis Toolkit</a:t>
            </a:r>
            <a:br>
              <a:rPr lang="en-GB" dirty="0">
                <a:solidFill>
                  <a:srgbClr val="00B050"/>
                </a:solidFill>
                <a:latin typeface="Frutiger" pitchFamily="34" charset="0"/>
              </a:rPr>
            </a:br>
            <a:endParaRPr lang="en-GB" dirty="0">
              <a:solidFill>
                <a:srgbClr val="00B050"/>
              </a:solidFill>
              <a:latin typeface="Frutiger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563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6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37512" cy="1143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Frutiger" pitchFamily="34" charset="0"/>
              </a:rPr>
              <a:t>What should I do?</a:t>
            </a:r>
            <a:br>
              <a:rPr lang="en-GB" dirty="0">
                <a:solidFill>
                  <a:srgbClr val="00B050"/>
                </a:solidFill>
                <a:latin typeface="Frutiger" pitchFamily="34" charset="0"/>
              </a:rPr>
            </a:br>
            <a:endParaRPr lang="en-GB" dirty="0">
              <a:solidFill>
                <a:srgbClr val="00B050"/>
              </a:solidFill>
              <a:latin typeface="Frutiger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5436061"/>
              </p:ext>
            </p:extLst>
          </p:nvPr>
        </p:nvGraphicFramePr>
        <p:xfrm>
          <a:off x="323528" y="1340768"/>
          <a:ext cx="864096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725144"/>
            <a:ext cx="31242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76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7643192" cy="446449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utiger" pitchFamily="34" charset="0"/>
              </a:rPr>
              <a:t>35 </a:t>
            </a:r>
            <a:r>
              <a:rPr lang="en-GB" sz="2400" dirty="0" err="1">
                <a:latin typeface="Frutiger" pitchFamily="34" charset="0"/>
              </a:rPr>
              <a:t>mins</a:t>
            </a:r>
            <a:r>
              <a:rPr lang="en-GB" sz="2400" dirty="0">
                <a:latin typeface="Frutiger" pitchFamily="34" charset="0"/>
              </a:rPr>
              <a:t> in the life of a crew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utiger" pitchFamily="34" charset="0"/>
              </a:rPr>
              <a:t>Sepsis in the UK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utiger" pitchFamily="34" charset="0"/>
              </a:rPr>
              <a:t>Physiology – Normal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utiger" pitchFamily="34" charset="0"/>
              </a:rPr>
              <a:t>Symptoms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utiger" pitchFamily="34" charset="0"/>
              </a:rPr>
              <a:t>A set of abnormal </a:t>
            </a:r>
            <a:r>
              <a:rPr lang="en-GB" sz="2400" dirty="0" err="1">
                <a:latin typeface="Frutiger" pitchFamily="34" charset="0"/>
              </a:rPr>
              <a:t>Obs</a:t>
            </a:r>
            <a:endParaRPr lang="en-GB" sz="2400" dirty="0">
              <a:latin typeface="Frutiger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utiger" pitchFamily="34" charset="0"/>
              </a:rPr>
              <a:t>Physiology – Abnormal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utiger" pitchFamily="34" charset="0"/>
              </a:rPr>
              <a:t>Who is at risk?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utiger" pitchFamily="34" charset="0"/>
              </a:rPr>
              <a:t>Assessment tool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utiger" pitchFamily="34" charset="0"/>
              </a:rPr>
              <a:t>Action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utiger" pitchFamily="34" charset="0"/>
              </a:rPr>
              <a:t>Patient Recovery</a:t>
            </a:r>
          </a:p>
          <a:p>
            <a:endParaRPr lang="en-GB" sz="2800" dirty="0">
              <a:latin typeface="Frutiger" pitchFamily="34" charset="0"/>
            </a:endParaRPr>
          </a:p>
          <a:p>
            <a:endParaRPr lang="en-GB" sz="2800" dirty="0">
              <a:latin typeface="Frutiger" pitchFamily="34" charset="0"/>
            </a:endParaRPr>
          </a:p>
          <a:p>
            <a:endParaRPr lang="en-GB" sz="2800" dirty="0">
              <a:latin typeface="Frutiger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37512" cy="1143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Frutiger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9686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5184576" cy="1296144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Frutiger" pitchFamily="34" charset="0"/>
              </a:rPr>
              <a:t>35 </a:t>
            </a:r>
            <a:r>
              <a:rPr lang="en-GB" dirty="0" err="1">
                <a:solidFill>
                  <a:srgbClr val="00B050"/>
                </a:solidFill>
                <a:latin typeface="Frutiger" pitchFamily="34" charset="0"/>
              </a:rPr>
              <a:t>mins</a:t>
            </a:r>
            <a:r>
              <a:rPr lang="en-GB" dirty="0">
                <a:solidFill>
                  <a:srgbClr val="00B050"/>
                </a:solidFill>
                <a:latin typeface="Frutiger" pitchFamily="34" charset="0"/>
              </a:rPr>
              <a:t> in the life of a crew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66592"/>
              </p:ext>
            </p:extLst>
          </p:nvPr>
        </p:nvGraphicFramePr>
        <p:xfrm>
          <a:off x="251520" y="1484784"/>
          <a:ext cx="864096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Frutiger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Call comes through as DIB at a GP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Arrive at </a:t>
                      </a:r>
                      <a:r>
                        <a:rPr lang="en-GB" dirty="0" err="1">
                          <a:latin typeface="Frutiger" pitchFamily="34" charset="0"/>
                        </a:rPr>
                        <a:t>pt</a:t>
                      </a:r>
                      <a:r>
                        <a:rPr lang="en-GB" dirty="0">
                          <a:latin typeface="Frutiger" pitchFamily="34" charset="0"/>
                        </a:rPr>
                        <a:t> side and primary survey – GP assessed and on 28% mask 4 </a:t>
                      </a:r>
                      <a:r>
                        <a:rPr lang="en-GB" dirty="0" err="1">
                          <a:latin typeface="Frutiger" pitchFamily="34" charset="0"/>
                        </a:rPr>
                        <a:t>ltr</a:t>
                      </a:r>
                      <a:r>
                        <a:rPr lang="en-GB" dirty="0">
                          <a:latin typeface="Frutiger" pitchFamily="34" charset="0"/>
                        </a:rPr>
                        <a:t>. GCS 15. talking but (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Frutiger" pitchFamily="34" charset="0"/>
                        </a:rPr>
                        <a:t>A</a:t>
                      </a:r>
                      <a:r>
                        <a:rPr lang="en-GB" b="0" dirty="0">
                          <a:latin typeface="Frutiger" pitchFamily="34" charset="0"/>
                        </a:rPr>
                        <a:t>V</a:t>
                      </a:r>
                      <a:r>
                        <a:rPr lang="en-GB" dirty="0">
                          <a:latin typeface="Frutiger" pitchFamily="34" charset="0"/>
                        </a:rPr>
                        <a:t>PU)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History given – Chest infection 10 days – antibiotics from</a:t>
                      </a:r>
                      <a:r>
                        <a:rPr lang="en-GB" baseline="0" dirty="0">
                          <a:latin typeface="Frutiger" pitchFamily="34" charset="0"/>
                        </a:rPr>
                        <a:t> day 2 – 8.</a:t>
                      </a:r>
                      <a:endParaRPr lang="en-GB" dirty="0">
                        <a:latin typeface="Frutiger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Assessment and </a:t>
                      </a:r>
                      <a:r>
                        <a:rPr lang="en-GB" dirty="0" err="1">
                          <a:latin typeface="Frutiger" pitchFamily="34" charset="0"/>
                        </a:rPr>
                        <a:t>Obs</a:t>
                      </a:r>
                      <a:r>
                        <a:rPr lang="en-GB" dirty="0">
                          <a:latin typeface="Frutiger" pitchFamily="34" charset="0"/>
                        </a:rPr>
                        <a:t>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Rapid transfer to A&amp;E agreed.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8-12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Extraction to Ambo and dealing with the relatives (A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Frutiger" pitchFamily="34" charset="0"/>
                        </a:rPr>
                        <a:t>V</a:t>
                      </a:r>
                      <a:r>
                        <a:rPr lang="en-GB" dirty="0">
                          <a:latin typeface="Frutiger" pitchFamily="34" charset="0"/>
                        </a:rPr>
                        <a:t>PU)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12-19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Travel on blues to LRI with pre-alert - (A</a:t>
                      </a:r>
                      <a:r>
                        <a:rPr lang="en-GB" b="0" dirty="0">
                          <a:latin typeface="Frutiger" pitchFamily="34" charset="0"/>
                        </a:rPr>
                        <a:t>V</a:t>
                      </a:r>
                      <a:r>
                        <a:rPr lang="en-GB" dirty="0">
                          <a:latin typeface="Frutiger" pitchFamily="34" charset="0"/>
                        </a:rPr>
                        <a:t>P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Frutiger" pitchFamily="34" charset="0"/>
                        </a:rPr>
                        <a:t>U</a:t>
                      </a:r>
                      <a:r>
                        <a:rPr lang="en-GB" dirty="0">
                          <a:latin typeface="Frutiger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Cardiac Arrest – CPR started on the back of Ambo at A&amp;E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Frutiger" pitchFamily="34" charset="0"/>
                        </a:rPr>
                        <a:t>Pt</a:t>
                      </a:r>
                      <a:r>
                        <a:rPr lang="en-GB" dirty="0">
                          <a:latin typeface="Frutiger" pitchFamily="34" charset="0"/>
                        </a:rPr>
                        <a:t> handed over in LRI</a:t>
                      </a:r>
                      <a:r>
                        <a:rPr lang="en-GB" baseline="0" dirty="0">
                          <a:latin typeface="Frutiger" pitchFamily="34" charset="0"/>
                        </a:rPr>
                        <a:t> </a:t>
                      </a:r>
                      <a:r>
                        <a:rPr lang="en-GB" baseline="0" dirty="0" err="1">
                          <a:latin typeface="Frutiger" pitchFamily="34" charset="0"/>
                        </a:rPr>
                        <a:t>resus</a:t>
                      </a:r>
                      <a:endParaRPr lang="en-GB" dirty="0">
                        <a:latin typeface="Frutiger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rutiger" pitchFamily="34" charset="0"/>
                        </a:rPr>
                        <a:t>Patient</a:t>
                      </a:r>
                      <a:r>
                        <a:rPr lang="en-GB" baseline="0" dirty="0">
                          <a:latin typeface="Frutiger" pitchFamily="34" charset="0"/>
                        </a:rPr>
                        <a:t> dead</a:t>
                      </a:r>
                      <a:endParaRPr lang="en-GB" dirty="0">
                        <a:latin typeface="Frutiger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9694" y="6097639"/>
            <a:ext cx="43957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latin typeface="Frutiger" pitchFamily="34" charset="0"/>
              </a:rPr>
              <a:t>What are your thoughts?</a:t>
            </a:r>
          </a:p>
        </p:txBody>
      </p:sp>
    </p:spTree>
    <p:extLst>
      <p:ext uri="{BB962C8B-B14F-4D97-AF65-F5344CB8AC3E}">
        <p14:creationId xmlns:p14="http://schemas.microsoft.com/office/powerpoint/2010/main" val="137611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7643192" cy="4464496"/>
          </a:xfrm>
        </p:spPr>
        <p:txBody>
          <a:bodyPr lIns="91440" tIns="45720" rIns="91440" bIns="45720" anchor="t"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Frutiger" pitchFamily="34" charset="0"/>
              </a:rPr>
              <a:t>UK mortality rate for patients admitted with sepsis is 30%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1800" dirty="0">
                <a:latin typeface="Frutiger" pitchFamily="34" charset="0"/>
              </a:rPr>
              <a:t>approximately 5 times higher than for STEMI and stroke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Frutiger" pitchFamily="34" charset="0"/>
              </a:rPr>
              <a:t>123,000 cases - 44,000 deaths and 150,000 hospital admissions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Frutiger"/>
              </a:rPr>
              <a:t>In 2007 in the UK, sepsis was found 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Frutiger"/>
              </a:rPr>
              <a:t>account for 12% of early inpatient deaths after ED admission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Frutiger"/>
              </a:rPr>
              <a:t>Hospitalizations for sepsis have more than doubled over the last 10 years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Frutiger"/>
              </a:rPr>
              <a:t>For every hour that appropriate antibiotic administration is delayed, there is an 8% increase in mortality.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latin typeface="Frutiger" pitchFamily="34" charset="0"/>
            </a:endParaRPr>
          </a:p>
          <a:p>
            <a:endParaRPr lang="en-GB" sz="2000" dirty="0">
              <a:latin typeface="Frutiger" pitchFamily="34" charset="0"/>
            </a:endParaRPr>
          </a:p>
          <a:p>
            <a:endParaRPr lang="en-GB" sz="2000" dirty="0">
              <a:latin typeface="Frutiger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37512" cy="1143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Frutiger" pitchFamily="34" charset="0"/>
              </a:rPr>
              <a:t>Sepsis in the UK</a:t>
            </a:r>
          </a:p>
        </p:txBody>
      </p:sp>
    </p:spTree>
    <p:extLst>
      <p:ext uri="{BB962C8B-B14F-4D97-AF65-F5344CB8AC3E}">
        <p14:creationId xmlns:p14="http://schemas.microsoft.com/office/powerpoint/2010/main" val="39417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37512" cy="1143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Frutiger" pitchFamily="34" charset="0"/>
              </a:rPr>
              <a:t>Physiology -  </a:t>
            </a:r>
            <a:br>
              <a:rPr lang="en-GB" dirty="0">
                <a:solidFill>
                  <a:srgbClr val="00B050"/>
                </a:solidFill>
                <a:latin typeface="Frutiger" pitchFamily="34" charset="0"/>
              </a:rPr>
            </a:br>
            <a:r>
              <a:rPr lang="en-GB" dirty="0">
                <a:solidFill>
                  <a:srgbClr val="00B050"/>
                </a:solidFill>
                <a:latin typeface="Frutiger" pitchFamily="34" charset="0"/>
              </a:rPr>
              <a:t>Normal for an infection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833849" y="1967089"/>
            <a:ext cx="1872700" cy="1123620"/>
          </a:xfrm>
          <a:custGeom>
            <a:avLst/>
            <a:gdLst>
              <a:gd name="connsiteX0" fmla="*/ 0 w 1872700"/>
              <a:gd name="connsiteY0" fmla="*/ 112362 h 1123620"/>
              <a:gd name="connsiteX1" fmla="*/ 112362 w 1872700"/>
              <a:gd name="connsiteY1" fmla="*/ 0 h 1123620"/>
              <a:gd name="connsiteX2" fmla="*/ 1760338 w 1872700"/>
              <a:gd name="connsiteY2" fmla="*/ 0 h 1123620"/>
              <a:gd name="connsiteX3" fmla="*/ 1872700 w 1872700"/>
              <a:gd name="connsiteY3" fmla="*/ 112362 h 1123620"/>
              <a:gd name="connsiteX4" fmla="*/ 1872700 w 1872700"/>
              <a:gd name="connsiteY4" fmla="*/ 1011258 h 1123620"/>
              <a:gd name="connsiteX5" fmla="*/ 1760338 w 1872700"/>
              <a:gd name="connsiteY5" fmla="*/ 1123620 h 1123620"/>
              <a:gd name="connsiteX6" fmla="*/ 112362 w 1872700"/>
              <a:gd name="connsiteY6" fmla="*/ 1123620 h 1123620"/>
              <a:gd name="connsiteX7" fmla="*/ 0 w 1872700"/>
              <a:gd name="connsiteY7" fmla="*/ 1011258 h 1123620"/>
              <a:gd name="connsiteX8" fmla="*/ 0 w 1872700"/>
              <a:gd name="connsiteY8" fmla="*/ 112362 h 112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700" h="1123620">
                <a:moveTo>
                  <a:pt x="0" y="112362"/>
                </a:moveTo>
                <a:cubicBezTo>
                  <a:pt x="0" y="50306"/>
                  <a:pt x="50306" y="0"/>
                  <a:pt x="112362" y="0"/>
                </a:cubicBezTo>
                <a:lnTo>
                  <a:pt x="1760338" y="0"/>
                </a:lnTo>
                <a:cubicBezTo>
                  <a:pt x="1822394" y="0"/>
                  <a:pt x="1872700" y="50306"/>
                  <a:pt x="1872700" y="112362"/>
                </a:cubicBezTo>
                <a:lnTo>
                  <a:pt x="1872700" y="1011258"/>
                </a:lnTo>
                <a:cubicBezTo>
                  <a:pt x="1872700" y="1073314"/>
                  <a:pt x="1822394" y="1123620"/>
                  <a:pt x="1760338" y="1123620"/>
                </a:cubicBezTo>
                <a:lnTo>
                  <a:pt x="112362" y="1123620"/>
                </a:lnTo>
                <a:cubicBezTo>
                  <a:pt x="50306" y="1123620"/>
                  <a:pt x="0" y="1073314"/>
                  <a:pt x="0" y="1011258"/>
                </a:cubicBezTo>
                <a:lnTo>
                  <a:pt x="0" y="1123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60" tIns="90060" rIns="90060" bIns="9006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kern="1200" dirty="0">
                <a:latin typeface="Frutiger" pitchFamily="34" charset="0"/>
              </a:rPr>
              <a:t>Infection/damage to tissue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kern="1200" dirty="0">
                <a:latin typeface="Frutiger" pitchFamily="34" charset="0"/>
              </a:rPr>
              <a:t>Caused by e.g. Trauma, toxins, heat.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93819" y="1967089"/>
            <a:ext cx="2434510" cy="1123620"/>
            <a:chOff x="2893819" y="1967089"/>
            <a:chExt cx="2434510" cy="1123620"/>
          </a:xfrm>
        </p:grpSpPr>
        <p:sp>
          <p:nvSpPr>
            <p:cNvPr id="13" name="Freeform 12"/>
            <p:cNvSpPr/>
            <p:nvPr/>
          </p:nvSpPr>
          <p:spPr>
            <a:xfrm>
              <a:off x="2893819" y="2296685"/>
              <a:ext cx="397012" cy="464429"/>
            </a:xfrm>
            <a:custGeom>
              <a:avLst/>
              <a:gdLst>
                <a:gd name="connsiteX0" fmla="*/ 0 w 397012"/>
                <a:gd name="connsiteY0" fmla="*/ 92886 h 464429"/>
                <a:gd name="connsiteX1" fmla="*/ 198506 w 397012"/>
                <a:gd name="connsiteY1" fmla="*/ 92886 h 464429"/>
                <a:gd name="connsiteX2" fmla="*/ 198506 w 397012"/>
                <a:gd name="connsiteY2" fmla="*/ 0 h 464429"/>
                <a:gd name="connsiteX3" fmla="*/ 397012 w 397012"/>
                <a:gd name="connsiteY3" fmla="*/ 232215 h 464429"/>
                <a:gd name="connsiteX4" fmla="*/ 198506 w 397012"/>
                <a:gd name="connsiteY4" fmla="*/ 464429 h 464429"/>
                <a:gd name="connsiteX5" fmla="*/ 198506 w 397012"/>
                <a:gd name="connsiteY5" fmla="*/ 371543 h 464429"/>
                <a:gd name="connsiteX6" fmla="*/ 0 w 397012"/>
                <a:gd name="connsiteY6" fmla="*/ 371543 h 464429"/>
                <a:gd name="connsiteX7" fmla="*/ 0 w 397012"/>
                <a:gd name="connsiteY7" fmla="*/ 92886 h 46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012" h="464429">
                  <a:moveTo>
                    <a:pt x="0" y="92886"/>
                  </a:moveTo>
                  <a:lnTo>
                    <a:pt x="198506" y="92886"/>
                  </a:lnTo>
                  <a:lnTo>
                    <a:pt x="198506" y="0"/>
                  </a:lnTo>
                  <a:lnTo>
                    <a:pt x="397012" y="232215"/>
                  </a:lnTo>
                  <a:lnTo>
                    <a:pt x="198506" y="464429"/>
                  </a:lnTo>
                  <a:lnTo>
                    <a:pt x="198506" y="371543"/>
                  </a:lnTo>
                  <a:lnTo>
                    <a:pt x="0" y="371543"/>
                  </a:lnTo>
                  <a:lnTo>
                    <a:pt x="0" y="9288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2886" rIns="119104" bIns="9288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kern="1200">
                <a:latin typeface="Frutiger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55629" y="1967089"/>
              <a:ext cx="1872700" cy="1123620"/>
            </a:xfrm>
            <a:custGeom>
              <a:avLst/>
              <a:gdLst>
                <a:gd name="connsiteX0" fmla="*/ 0 w 1872700"/>
                <a:gd name="connsiteY0" fmla="*/ 112362 h 1123620"/>
                <a:gd name="connsiteX1" fmla="*/ 112362 w 1872700"/>
                <a:gd name="connsiteY1" fmla="*/ 0 h 1123620"/>
                <a:gd name="connsiteX2" fmla="*/ 1760338 w 1872700"/>
                <a:gd name="connsiteY2" fmla="*/ 0 h 1123620"/>
                <a:gd name="connsiteX3" fmla="*/ 1872700 w 1872700"/>
                <a:gd name="connsiteY3" fmla="*/ 112362 h 1123620"/>
                <a:gd name="connsiteX4" fmla="*/ 1872700 w 1872700"/>
                <a:gd name="connsiteY4" fmla="*/ 1011258 h 1123620"/>
                <a:gd name="connsiteX5" fmla="*/ 1760338 w 1872700"/>
                <a:gd name="connsiteY5" fmla="*/ 1123620 h 1123620"/>
                <a:gd name="connsiteX6" fmla="*/ 112362 w 1872700"/>
                <a:gd name="connsiteY6" fmla="*/ 1123620 h 1123620"/>
                <a:gd name="connsiteX7" fmla="*/ 0 w 1872700"/>
                <a:gd name="connsiteY7" fmla="*/ 1011258 h 1123620"/>
                <a:gd name="connsiteX8" fmla="*/ 0 w 1872700"/>
                <a:gd name="connsiteY8" fmla="*/ 112362 h 112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2700" h="1123620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1760338" y="0"/>
                  </a:lnTo>
                  <a:cubicBezTo>
                    <a:pt x="1822394" y="0"/>
                    <a:pt x="1872700" y="50306"/>
                    <a:pt x="1872700" y="112362"/>
                  </a:cubicBezTo>
                  <a:lnTo>
                    <a:pt x="1872700" y="1011258"/>
                  </a:lnTo>
                  <a:cubicBezTo>
                    <a:pt x="1872700" y="1073314"/>
                    <a:pt x="1822394" y="1123620"/>
                    <a:pt x="1760338" y="1123620"/>
                  </a:cubicBezTo>
                  <a:lnTo>
                    <a:pt x="112362" y="1123620"/>
                  </a:lnTo>
                  <a:cubicBezTo>
                    <a:pt x="50306" y="1123620"/>
                    <a:pt x="0" y="1073314"/>
                    <a:pt x="0" y="1011258"/>
                  </a:cubicBezTo>
                  <a:lnTo>
                    <a:pt x="0" y="1123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60" tIns="90060" rIns="90060" bIns="9006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>
                  <a:latin typeface="Frutiger" pitchFamily="34" charset="0"/>
                </a:rPr>
                <a:t>Cells release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>
                  <a:latin typeface="Frutiger" pitchFamily="34" charset="0"/>
                </a:rPr>
                <a:t>histamine, </a:t>
              </a:r>
              <a:r>
                <a:rPr lang="en-GB" sz="1200" kern="1200" dirty="0" err="1">
                  <a:latin typeface="Frutiger" pitchFamily="34" charset="0"/>
                </a:rPr>
                <a:t>bradykinin</a:t>
              </a:r>
              <a:r>
                <a:rPr lang="en-GB" sz="1200" kern="1200" dirty="0">
                  <a:latin typeface="Frutiger" pitchFamily="34" charset="0"/>
                </a:rPr>
                <a:t>, and prostaglandins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15600" y="1967089"/>
            <a:ext cx="2434510" cy="1123620"/>
            <a:chOff x="5515600" y="1967089"/>
            <a:chExt cx="2434510" cy="1123620"/>
          </a:xfrm>
        </p:grpSpPr>
        <p:sp>
          <p:nvSpPr>
            <p:cNvPr id="15" name="Freeform 14"/>
            <p:cNvSpPr/>
            <p:nvPr/>
          </p:nvSpPr>
          <p:spPr>
            <a:xfrm>
              <a:off x="5515600" y="2296685"/>
              <a:ext cx="397012" cy="464429"/>
            </a:xfrm>
            <a:custGeom>
              <a:avLst/>
              <a:gdLst>
                <a:gd name="connsiteX0" fmla="*/ 0 w 397012"/>
                <a:gd name="connsiteY0" fmla="*/ 92886 h 464429"/>
                <a:gd name="connsiteX1" fmla="*/ 198506 w 397012"/>
                <a:gd name="connsiteY1" fmla="*/ 92886 h 464429"/>
                <a:gd name="connsiteX2" fmla="*/ 198506 w 397012"/>
                <a:gd name="connsiteY2" fmla="*/ 0 h 464429"/>
                <a:gd name="connsiteX3" fmla="*/ 397012 w 397012"/>
                <a:gd name="connsiteY3" fmla="*/ 232215 h 464429"/>
                <a:gd name="connsiteX4" fmla="*/ 198506 w 397012"/>
                <a:gd name="connsiteY4" fmla="*/ 464429 h 464429"/>
                <a:gd name="connsiteX5" fmla="*/ 198506 w 397012"/>
                <a:gd name="connsiteY5" fmla="*/ 371543 h 464429"/>
                <a:gd name="connsiteX6" fmla="*/ 0 w 397012"/>
                <a:gd name="connsiteY6" fmla="*/ 371543 h 464429"/>
                <a:gd name="connsiteX7" fmla="*/ 0 w 397012"/>
                <a:gd name="connsiteY7" fmla="*/ 92886 h 46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012" h="464429">
                  <a:moveTo>
                    <a:pt x="0" y="92886"/>
                  </a:moveTo>
                  <a:lnTo>
                    <a:pt x="198506" y="92886"/>
                  </a:lnTo>
                  <a:lnTo>
                    <a:pt x="198506" y="0"/>
                  </a:lnTo>
                  <a:lnTo>
                    <a:pt x="397012" y="232215"/>
                  </a:lnTo>
                  <a:lnTo>
                    <a:pt x="198506" y="464429"/>
                  </a:lnTo>
                  <a:lnTo>
                    <a:pt x="198506" y="371543"/>
                  </a:lnTo>
                  <a:lnTo>
                    <a:pt x="0" y="371543"/>
                  </a:lnTo>
                  <a:lnTo>
                    <a:pt x="0" y="9288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2886" rIns="119104" bIns="9288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kern="1200">
                <a:latin typeface="Frutiger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077410" y="1967089"/>
              <a:ext cx="1872700" cy="1123620"/>
            </a:xfrm>
            <a:custGeom>
              <a:avLst/>
              <a:gdLst>
                <a:gd name="connsiteX0" fmla="*/ 0 w 1872700"/>
                <a:gd name="connsiteY0" fmla="*/ 112362 h 1123620"/>
                <a:gd name="connsiteX1" fmla="*/ 112362 w 1872700"/>
                <a:gd name="connsiteY1" fmla="*/ 0 h 1123620"/>
                <a:gd name="connsiteX2" fmla="*/ 1760338 w 1872700"/>
                <a:gd name="connsiteY2" fmla="*/ 0 h 1123620"/>
                <a:gd name="connsiteX3" fmla="*/ 1872700 w 1872700"/>
                <a:gd name="connsiteY3" fmla="*/ 112362 h 1123620"/>
                <a:gd name="connsiteX4" fmla="*/ 1872700 w 1872700"/>
                <a:gd name="connsiteY4" fmla="*/ 1011258 h 1123620"/>
                <a:gd name="connsiteX5" fmla="*/ 1760338 w 1872700"/>
                <a:gd name="connsiteY5" fmla="*/ 1123620 h 1123620"/>
                <a:gd name="connsiteX6" fmla="*/ 112362 w 1872700"/>
                <a:gd name="connsiteY6" fmla="*/ 1123620 h 1123620"/>
                <a:gd name="connsiteX7" fmla="*/ 0 w 1872700"/>
                <a:gd name="connsiteY7" fmla="*/ 1011258 h 1123620"/>
                <a:gd name="connsiteX8" fmla="*/ 0 w 1872700"/>
                <a:gd name="connsiteY8" fmla="*/ 112362 h 112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2700" h="1123620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1760338" y="0"/>
                  </a:lnTo>
                  <a:cubicBezTo>
                    <a:pt x="1822394" y="0"/>
                    <a:pt x="1872700" y="50306"/>
                    <a:pt x="1872700" y="112362"/>
                  </a:cubicBezTo>
                  <a:lnTo>
                    <a:pt x="1872700" y="1011258"/>
                  </a:lnTo>
                  <a:cubicBezTo>
                    <a:pt x="1872700" y="1073314"/>
                    <a:pt x="1822394" y="1123620"/>
                    <a:pt x="1760338" y="1123620"/>
                  </a:cubicBezTo>
                  <a:lnTo>
                    <a:pt x="112362" y="1123620"/>
                  </a:lnTo>
                  <a:cubicBezTo>
                    <a:pt x="50306" y="1123620"/>
                    <a:pt x="0" y="1073314"/>
                    <a:pt x="0" y="1011258"/>
                  </a:cubicBezTo>
                  <a:lnTo>
                    <a:pt x="0" y="1123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60" tIns="90060" rIns="90060" bIns="900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>
                  <a:latin typeface="Frutiger" pitchFamily="34" charset="0"/>
                </a:rPr>
                <a:t>= increase to blood supply</a:t>
              </a:r>
              <a:r>
                <a:rPr lang="en-GB" sz="1500" kern="1200" dirty="0">
                  <a:latin typeface="Frutiger" pitchFamily="34" charset="0"/>
                </a:rPr>
                <a:t> supporting the immune system.</a:t>
              </a:r>
            </a:p>
          </p:txBody>
        </p:sp>
      </p:grpSp>
      <p:sp>
        <p:nvSpPr>
          <p:cNvPr id="6" name="Text Placeholder 7"/>
          <p:cNvSpPr>
            <a:spLocks noGrp="1"/>
          </p:cNvSpPr>
          <p:nvPr>
            <p:ph type="body" sz="half" idx="2"/>
          </p:nvPr>
        </p:nvSpPr>
        <p:spPr>
          <a:xfrm>
            <a:off x="683568" y="3429000"/>
            <a:ext cx="7643192" cy="50405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Frutiger" pitchFamily="34" charset="0"/>
              </a:rPr>
              <a:t>What is immediately obvious to a responder assessing this? </a:t>
            </a:r>
          </a:p>
          <a:p>
            <a:endParaRPr lang="en-GB" sz="2000" dirty="0">
              <a:latin typeface="Frutiger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4509120"/>
            <a:ext cx="2592288" cy="1440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rutiger" pitchFamily="34" charset="0"/>
              </a:rPr>
              <a:t>Swelling</a:t>
            </a:r>
          </a:p>
          <a:p>
            <a:pPr algn="ctr"/>
            <a:r>
              <a:rPr lang="en-GB" dirty="0">
                <a:latin typeface="Frutiger" pitchFamily="34" charset="0"/>
              </a:rPr>
              <a:t>Redness</a:t>
            </a:r>
          </a:p>
          <a:p>
            <a:pPr algn="ctr"/>
            <a:r>
              <a:rPr lang="en-GB" dirty="0">
                <a:latin typeface="Frutiger" pitchFamily="34" charset="0"/>
              </a:rPr>
              <a:t>Warmth</a:t>
            </a:r>
          </a:p>
          <a:p>
            <a:pPr algn="ctr"/>
            <a:r>
              <a:rPr lang="en-GB" dirty="0">
                <a:latin typeface="Frutiger" pitchFamily="34" charset="0"/>
              </a:rPr>
              <a:t>Pain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1920" y="4509120"/>
            <a:ext cx="4248472" cy="1440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dirty="0">
                <a:latin typeface="Frutiger" pitchFamily="34" charset="0"/>
              </a:rPr>
              <a:t>Attack the infection or foreign body</a:t>
            </a:r>
          </a:p>
          <a:p>
            <a:pPr marL="342900" indent="-342900" algn="ctr">
              <a:buAutoNum type="arabicPeriod"/>
            </a:pPr>
            <a:r>
              <a:rPr lang="en-GB" dirty="0">
                <a:latin typeface="Frutiger" pitchFamily="34" charset="0"/>
              </a:rPr>
              <a:t>Contain the problem.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683568" y="3789040"/>
            <a:ext cx="7643192" cy="54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Frutiger" pitchFamily="34" charset="0"/>
              </a:rPr>
              <a:t>What two reasons why you think it does this?</a:t>
            </a:r>
          </a:p>
          <a:p>
            <a:endParaRPr lang="en-GB" sz="2000" dirty="0">
              <a:latin typeface="Frutiger" pitchFamily="34" charset="0"/>
            </a:endParaRPr>
          </a:p>
          <a:p>
            <a:endParaRPr lang="en-GB" sz="2000" dirty="0">
              <a:latin typeface="Frutig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build="p"/>
      <p:bldP spid="7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37512" cy="1143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Frutiger" pitchFamily="34" charset="0"/>
              </a:rPr>
              <a:t>A set of abnormal </a:t>
            </a:r>
            <a:r>
              <a:rPr lang="en-GB" dirty="0" err="1">
                <a:solidFill>
                  <a:srgbClr val="00B050"/>
                </a:solidFill>
                <a:latin typeface="Frutiger" pitchFamily="34" charset="0"/>
              </a:rPr>
              <a:t>Obs</a:t>
            </a:r>
            <a:br>
              <a:rPr lang="en-GB" dirty="0">
                <a:solidFill>
                  <a:srgbClr val="00B050"/>
                </a:solidFill>
                <a:latin typeface="Frutiger" pitchFamily="34" charset="0"/>
              </a:rPr>
            </a:br>
            <a:endParaRPr lang="en-GB" dirty="0">
              <a:solidFill>
                <a:srgbClr val="00B050"/>
              </a:solidFill>
              <a:latin typeface="Frutiger" pitchFamily="34" charset="0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7643192" cy="187220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utiger" pitchFamily="34" charset="0"/>
              </a:rPr>
              <a:t>For Adult Red Flag Sepsis – What could the </a:t>
            </a:r>
            <a:r>
              <a:rPr lang="en-GB" sz="2400" dirty="0" err="1">
                <a:latin typeface="Frutiger" pitchFamily="34" charset="0"/>
              </a:rPr>
              <a:t>Obs</a:t>
            </a:r>
            <a:r>
              <a:rPr lang="en-GB" sz="2400" dirty="0">
                <a:latin typeface="Frutiger" pitchFamily="34" charset="0"/>
              </a:rPr>
              <a:t> look like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Frutiger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Frutiger" pitchFamily="34" charset="0"/>
              </a:rPr>
              <a:t>Complete the </a:t>
            </a:r>
            <a:r>
              <a:rPr lang="en-GB" sz="2400" dirty="0" err="1">
                <a:latin typeface="Frutiger" pitchFamily="34" charset="0"/>
              </a:rPr>
              <a:t>Obs</a:t>
            </a:r>
            <a:r>
              <a:rPr lang="en-GB" sz="2400" dirty="0">
                <a:latin typeface="Frutiger" pitchFamily="34" charset="0"/>
              </a:rPr>
              <a:t> sheet and then we will discuss.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Frutiger" pitchFamily="34" charset="0"/>
            </a:endParaRPr>
          </a:p>
          <a:p>
            <a:endParaRPr lang="en-GB" sz="2800" dirty="0">
              <a:latin typeface="Frutiger" pitchFamily="34" charset="0"/>
            </a:endParaRPr>
          </a:p>
          <a:p>
            <a:endParaRPr lang="en-GB" sz="2800" dirty="0">
              <a:latin typeface="Frutiger" pitchFamily="34" charset="0"/>
            </a:endParaRPr>
          </a:p>
          <a:p>
            <a:endParaRPr lang="en-GB" sz="2800" dirty="0">
              <a:latin typeface="Frutig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2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251520" y="476672"/>
            <a:ext cx="794156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dirty="0" err="1"/>
              <a:t>ACVPU</a:t>
            </a:r>
            <a:r>
              <a:rPr lang="en-GB" altLang="en-US" b="1" dirty="0" err="1">
                <a:solidFill>
                  <a:schemeClr val="bg1"/>
                </a:solidFill>
              </a:rPr>
              <a:t>ssion</a:t>
            </a:r>
            <a:r>
              <a:rPr lang="en-GB" alt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99382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/>
              <a:t>Level of consciousness:</a:t>
            </a:r>
          </a:p>
          <a:p>
            <a:pPr marL="0" indent="0">
              <a:buNone/>
              <a:defRPr/>
            </a:pPr>
            <a:r>
              <a:rPr lang="en-GB" sz="5400" b="1" dirty="0"/>
              <a:t>. </a:t>
            </a:r>
            <a:r>
              <a:rPr lang="en-GB" sz="2800" dirty="0"/>
              <a:t>Was</a:t>
            </a:r>
          </a:p>
          <a:p>
            <a:pPr marL="0" indent="0">
              <a:buNone/>
              <a:defRPr/>
            </a:pPr>
            <a:endParaRPr lang="en-GB" sz="2800" dirty="0"/>
          </a:p>
          <a:p>
            <a:pPr marL="0" indent="0">
              <a:buNone/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Now</a:t>
            </a:r>
          </a:p>
          <a:p>
            <a:pPr marL="0" indent="0">
              <a:buNone/>
              <a:defRPr/>
            </a:pPr>
            <a:endParaRPr lang="en-GB" sz="5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1027141"/>
              </p:ext>
            </p:extLst>
          </p:nvPr>
        </p:nvGraphicFramePr>
        <p:xfrm>
          <a:off x="2267744" y="2780928"/>
          <a:ext cx="568863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2271049"/>
              </p:ext>
            </p:extLst>
          </p:nvPr>
        </p:nvGraphicFramePr>
        <p:xfrm>
          <a:off x="2195736" y="4365104"/>
          <a:ext cx="612068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63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37512" cy="1143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Frutiger" pitchFamily="34" charset="0"/>
              </a:rPr>
              <a:t>A set of abnormal </a:t>
            </a:r>
            <a:r>
              <a:rPr lang="en-GB" dirty="0" err="1">
                <a:solidFill>
                  <a:srgbClr val="00B050"/>
                </a:solidFill>
                <a:latin typeface="Frutiger" pitchFamily="34" charset="0"/>
              </a:rPr>
              <a:t>Obs</a:t>
            </a:r>
            <a:br>
              <a:rPr lang="en-GB" dirty="0">
                <a:solidFill>
                  <a:srgbClr val="00B050"/>
                </a:solidFill>
                <a:latin typeface="Frutiger" pitchFamily="34" charset="0"/>
              </a:rPr>
            </a:br>
            <a:endParaRPr lang="en-GB" dirty="0">
              <a:solidFill>
                <a:srgbClr val="00B050"/>
              </a:solidFill>
              <a:latin typeface="Frutiger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633752"/>
              </p:ext>
            </p:extLst>
          </p:nvPr>
        </p:nvGraphicFramePr>
        <p:xfrm>
          <a:off x="1524000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61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l"/>
            <a:r>
              <a:rPr lang="en-GB" dirty="0">
                <a:latin typeface="Arial"/>
                <a:cs typeface="Arial"/>
              </a:rPr>
              <a:t>NEWS </a:t>
            </a:r>
          </a:p>
        </p:txBody>
      </p:sp>
      <p:pic>
        <p:nvPicPr>
          <p:cNvPr id="3" name="Picture 2" descr="Diagnosis - Are you worried that the patient is sick? | CPD for General  Practitioners">
            <a:extLst>
              <a:ext uri="{FF2B5EF4-FFF2-40B4-BE49-F238E27FC236}">
                <a16:creationId xmlns:a16="http://schemas.microsoft.com/office/drawing/2014/main" id="{10B88EF7-5035-7E9A-A612-B52DF871D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32" y="1414038"/>
            <a:ext cx="6825935" cy="48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1904"/>
      </p:ext>
    </p:extLst>
  </p:cSld>
  <p:clrMapOvr>
    <a:masterClrMapping/>
  </p:clrMapOvr>
</p:sld>
</file>

<file path=ppt/theme/theme1.xml><?xml version="1.0" encoding="utf-8"?>
<a:theme xmlns:a="http://schemas.openxmlformats.org/drawingml/2006/main" name="EMAS PowerPoint template 2017 - ambulance travelling on 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a026e7-30b6-470b-be48-6c8c0af4ed07" xsi:nil="true"/>
    <lcf76f155ced4ddcb4097134ff3c332f xmlns="245332ec-d705-49be-b6d2-9ba267e7c8b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8BA3A11A90F2428BD8B369D5E845E2" ma:contentTypeVersion="15" ma:contentTypeDescription="Create a new document." ma:contentTypeScope="" ma:versionID="7bc22b499a9bb74c046c22a233e8c5ee">
  <xsd:schema xmlns:xsd="http://www.w3.org/2001/XMLSchema" xmlns:xs="http://www.w3.org/2001/XMLSchema" xmlns:p="http://schemas.microsoft.com/office/2006/metadata/properties" xmlns:ns2="245332ec-d705-49be-b6d2-9ba267e7c8bb" xmlns:ns3="65a026e7-30b6-470b-be48-6c8c0af4ed07" targetNamespace="http://schemas.microsoft.com/office/2006/metadata/properties" ma:root="true" ma:fieldsID="6337f7a823090b548ddecf499965b0e1" ns2:_="" ns3:_="">
    <xsd:import namespace="245332ec-d705-49be-b6d2-9ba267e7c8bb"/>
    <xsd:import namespace="65a026e7-30b6-470b-be48-6c8c0af4ed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332ec-d705-49be-b6d2-9ba267e7c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2b95383-d291-4988-bcbd-ae0226e7df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026e7-30b6-470b-be48-6c8c0af4ed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a90c8a2-ee2a-4dc6-b648-30eadf58983b}" ma:internalName="TaxCatchAll" ma:showField="CatchAllData" ma:web="65a026e7-30b6-470b-be48-6c8c0af4ed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670B03-64E8-46DD-9A30-5630BD96A0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64CEEF-63AB-4816-9009-174F4891957B}">
  <ds:schemaRefs>
    <ds:schemaRef ds:uri="http://schemas.microsoft.com/office/2006/metadata/properties"/>
    <ds:schemaRef ds:uri="http://schemas.microsoft.com/office/infopath/2007/PartnerControls"/>
    <ds:schemaRef ds:uri="65a026e7-30b6-470b-be48-6c8c0af4ed07"/>
    <ds:schemaRef ds:uri="245332ec-d705-49be-b6d2-9ba267e7c8bb"/>
  </ds:schemaRefs>
</ds:datastoreItem>
</file>

<file path=customXml/itemProps3.xml><?xml version="1.0" encoding="utf-8"?>
<ds:datastoreItem xmlns:ds="http://schemas.openxmlformats.org/officeDocument/2006/customXml" ds:itemID="{8FA496F8-0704-4E31-9BDD-F6D5810CF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5332ec-d705-49be-b6d2-9ba267e7c8bb"/>
    <ds:schemaRef ds:uri="65a026e7-30b6-470b-be48-6c8c0af4ed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EMAS PowerPoint template 2017 - ambulance travelling on lights</Template>
  <TotalTime>633</TotalTime>
  <Words>684</Words>
  <Application>Microsoft Office PowerPoint</Application>
  <PresentationFormat>On-screen Show (4:3)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EMAS PowerPoint template 2017 - ambulance travelling on lights</vt:lpstr>
      <vt:lpstr>PowerPoint Presentation</vt:lpstr>
      <vt:lpstr>Content</vt:lpstr>
      <vt:lpstr>35 mins in the life of a crew</vt:lpstr>
      <vt:lpstr>Sepsis in the UK</vt:lpstr>
      <vt:lpstr>Physiology -   Normal for an infection</vt:lpstr>
      <vt:lpstr>A set of abnormal Obs </vt:lpstr>
      <vt:lpstr>ACVPUssion  </vt:lpstr>
      <vt:lpstr>A set of abnormal Obs </vt:lpstr>
      <vt:lpstr>NEWS </vt:lpstr>
      <vt:lpstr>Septic Shock </vt:lpstr>
      <vt:lpstr>PowerPoint Presentation</vt:lpstr>
      <vt:lpstr>Meningitis symptoms</vt:lpstr>
      <vt:lpstr>Sepsis Toolkit </vt:lpstr>
      <vt:lpstr>What should I do? </vt:lpstr>
    </vt:vector>
  </TitlesOfParts>
  <Company>EMAS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Whittaker John</cp:lastModifiedBy>
  <cp:revision>52</cp:revision>
  <cp:lastPrinted>2018-08-03T06:58:57Z</cp:lastPrinted>
  <dcterms:created xsi:type="dcterms:W3CDTF">2017-04-20T07:01:13Z</dcterms:created>
  <dcterms:modified xsi:type="dcterms:W3CDTF">2024-05-14T09:28:55Z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0x010100008BA3A11A90F2428BD8B369D5E845E2</vt:lpwstr>
  </property>
</Properties>
</file>