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612" r:id="rId6"/>
    <p:sldId id="576" r:id="rId7"/>
    <p:sldId id="577" r:id="rId8"/>
    <p:sldId id="578" r:id="rId9"/>
    <p:sldId id="648" r:id="rId10"/>
    <p:sldId id="598" r:id="rId11"/>
    <p:sldId id="599" r:id="rId12"/>
    <p:sldId id="600" r:id="rId13"/>
    <p:sldId id="649" r:id="rId14"/>
    <p:sldId id="602" r:id="rId15"/>
    <p:sldId id="605" r:id="rId16"/>
    <p:sldId id="606" r:id="rId17"/>
    <p:sldId id="607" r:id="rId18"/>
    <p:sldId id="650" r:id="rId19"/>
    <p:sldId id="611" r:id="rId20"/>
    <p:sldId id="613" r:id="rId21"/>
    <p:sldId id="6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3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30" d="100"/>
          <a:sy n="130" d="100"/>
        </p:scale>
        <p:origin x="111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taker John" userId="366e652a-a04d-4892-b6d2-e882f352c01b" providerId="ADAL" clId="{9EAB95E9-6050-4822-9D61-C1F5BD0D06C0}"/>
    <pc:docChg chg="custSel modSld">
      <pc:chgData name="Whittaker John" userId="366e652a-a04d-4892-b6d2-e882f352c01b" providerId="ADAL" clId="{9EAB95E9-6050-4822-9D61-C1F5BD0D06C0}" dt="2023-11-06T12:44:20.092" v="139" actId="255"/>
      <pc:docMkLst>
        <pc:docMk/>
      </pc:docMkLst>
      <pc:sldChg chg="modSp mod">
        <pc:chgData name="Whittaker John" userId="366e652a-a04d-4892-b6d2-e882f352c01b" providerId="ADAL" clId="{9EAB95E9-6050-4822-9D61-C1F5BD0D06C0}" dt="2023-11-06T12:43:06.764" v="66" actId="113"/>
        <pc:sldMkLst>
          <pc:docMk/>
          <pc:sldMk cId="2950406501" sldId="598"/>
        </pc:sldMkLst>
        <pc:spChg chg="mod">
          <ac:chgData name="Whittaker John" userId="366e652a-a04d-4892-b6d2-e882f352c01b" providerId="ADAL" clId="{9EAB95E9-6050-4822-9D61-C1F5BD0D06C0}" dt="2023-11-06T12:43:06.764" v="66" actId="113"/>
          <ac:spMkLst>
            <pc:docMk/>
            <pc:sldMk cId="2950406501" sldId="598"/>
            <ac:spMk id="2" creationId="{00000000-0000-0000-0000-000000000000}"/>
          </ac:spMkLst>
        </pc:spChg>
      </pc:sldChg>
      <pc:sldChg chg="modSp mod">
        <pc:chgData name="Whittaker John" userId="366e652a-a04d-4892-b6d2-e882f352c01b" providerId="ADAL" clId="{9EAB95E9-6050-4822-9D61-C1F5BD0D06C0}" dt="2023-11-06T12:44:20.092" v="139" actId="255"/>
        <pc:sldMkLst>
          <pc:docMk/>
          <pc:sldMk cId="42699863" sldId="599"/>
        </pc:sldMkLst>
        <pc:spChg chg="mod">
          <ac:chgData name="Whittaker John" userId="366e652a-a04d-4892-b6d2-e882f352c01b" providerId="ADAL" clId="{9EAB95E9-6050-4822-9D61-C1F5BD0D06C0}" dt="2023-11-06T12:44:20.092" v="139" actId="255"/>
          <ac:spMkLst>
            <pc:docMk/>
            <pc:sldMk cId="42699863" sldId="599"/>
            <ac:spMk id="2" creationId="{00000000-0000-0000-0000-000000000000}"/>
          </ac:spMkLst>
        </pc:spChg>
      </pc:sldChg>
    </pc:docChg>
  </pc:docChgLst>
  <pc:docChgLst>
    <pc:chgData name="Whittaker John" userId="366e652a-a04d-4892-b6d2-e882f352c01b" providerId="ADAL" clId="{F1C38920-8D62-4F69-9CCF-F56361CB15D7}"/>
    <pc:docChg chg="custSel delSld modSld">
      <pc:chgData name="Whittaker John" userId="366e652a-a04d-4892-b6d2-e882f352c01b" providerId="ADAL" clId="{F1C38920-8D62-4F69-9CCF-F56361CB15D7}" dt="2023-04-28T08:38:00.646" v="6" actId="6549"/>
      <pc:docMkLst>
        <pc:docMk/>
      </pc:docMkLst>
      <pc:sldChg chg="del">
        <pc:chgData name="Whittaker John" userId="366e652a-a04d-4892-b6d2-e882f352c01b" providerId="ADAL" clId="{F1C38920-8D62-4F69-9CCF-F56361CB15D7}" dt="2023-04-28T08:36:36.527" v="0" actId="2696"/>
        <pc:sldMkLst>
          <pc:docMk/>
          <pc:sldMk cId="462570652" sldId="257"/>
        </pc:sldMkLst>
      </pc:sldChg>
      <pc:sldChg chg="modSp mod">
        <pc:chgData name="Whittaker John" userId="366e652a-a04d-4892-b6d2-e882f352c01b" providerId="ADAL" clId="{F1C38920-8D62-4F69-9CCF-F56361CB15D7}" dt="2023-04-28T08:37:15.444" v="2" actId="21"/>
        <pc:sldMkLst>
          <pc:docMk/>
          <pc:sldMk cId="4145294491" sldId="577"/>
        </pc:sldMkLst>
        <pc:spChg chg="mod">
          <ac:chgData name="Whittaker John" userId="366e652a-a04d-4892-b6d2-e882f352c01b" providerId="ADAL" clId="{F1C38920-8D62-4F69-9CCF-F56361CB15D7}" dt="2023-04-28T08:37:15.444" v="2" actId="21"/>
          <ac:spMkLst>
            <pc:docMk/>
            <pc:sldMk cId="4145294491" sldId="577"/>
            <ac:spMk id="2" creationId="{00000000-0000-0000-0000-000000000000}"/>
          </ac:spMkLst>
        </pc:spChg>
      </pc:sldChg>
      <pc:sldChg chg="modSp mod modAnim">
        <pc:chgData name="Whittaker John" userId="366e652a-a04d-4892-b6d2-e882f352c01b" providerId="ADAL" clId="{F1C38920-8D62-4F69-9CCF-F56361CB15D7}" dt="2023-04-28T08:38:00.646" v="6" actId="6549"/>
        <pc:sldMkLst>
          <pc:docMk/>
          <pc:sldMk cId="2869414782" sldId="578"/>
        </pc:sldMkLst>
        <pc:spChg chg="mod">
          <ac:chgData name="Whittaker John" userId="366e652a-a04d-4892-b6d2-e882f352c01b" providerId="ADAL" clId="{F1C38920-8D62-4F69-9CCF-F56361CB15D7}" dt="2023-04-28T08:38:00.646" v="6" actId="6549"/>
          <ac:spMkLst>
            <pc:docMk/>
            <pc:sldMk cId="2869414782" sldId="578"/>
            <ac:spMk id="2" creationId="{00000000-0000-0000-0000-000000000000}"/>
          </ac:spMkLst>
        </pc:spChg>
      </pc:sldChg>
      <pc:sldChg chg="del">
        <pc:chgData name="Whittaker John" userId="366e652a-a04d-4892-b6d2-e882f352c01b" providerId="ADAL" clId="{F1C38920-8D62-4F69-9CCF-F56361CB15D7}" dt="2023-04-28T08:37:33.389" v="3" actId="2696"/>
        <pc:sldMkLst>
          <pc:docMk/>
          <pc:sldMk cId="866515890" sldId="579"/>
        </pc:sldMkLst>
      </pc:sldChg>
      <pc:sldChg chg="del">
        <pc:chgData name="Whittaker John" userId="366e652a-a04d-4892-b6d2-e882f352c01b" providerId="ADAL" clId="{F1C38920-8D62-4F69-9CCF-F56361CB15D7}" dt="2023-04-28T08:36:57.402" v="1" actId="2696"/>
        <pc:sldMkLst>
          <pc:docMk/>
          <pc:sldMk cId="3348386395" sldId="6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0CDA6-13AB-4FA2-B914-A7EFB369AB21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5C5894A-A5EE-4F0C-8450-B76068FCDD19}">
      <dgm:prSet phldrT="[Text]"/>
      <dgm:spPr/>
      <dgm:t>
        <a:bodyPr/>
        <a:lstStyle/>
        <a:p>
          <a:r>
            <a:rPr lang="en-GB" b="1" dirty="0"/>
            <a:t>Sounds</a:t>
          </a:r>
        </a:p>
      </dgm:t>
    </dgm:pt>
    <dgm:pt modelId="{6076ADBC-2C6B-46FA-AB31-7B2EB2C07EF4}" type="parTrans" cxnId="{6A1C7BF5-9E62-47C7-9451-19BFCD7F4792}">
      <dgm:prSet/>
      <dgm:spPr/>
      <dgm:t>
        <a:bodyPr/>
        <a:lstStyle/>
        <a:p>
          <a:endParaRPr lang="en-GB" b="1"/>
        </a:p>
      </dgm:t>
    </dgm:pt>
    <dgm:pt modelId="{00AB9640-3583-418B-A25C-5A98C95D9486}" type="sibTrans" cxnId="{6A1C7BF5-9E62-47C7-9451-19BFCD7F4792}">
      <dgm:prSet/>
      <dgm:spPr/>
      <dgm:t>
        <a:bodyPr/>
        <a:lstStyle/>
        <a:p>
          <a:endParaRPr lang="en-GB" b="1"/>
        </a:p>
      </dgm:t>
    </dgm:pt>
    <dgm:pt modelId="{81D656C3-9116-463D-9D1A-2E06FA3EA5C3}">
      <dgm:prSet phldrT="[Text]"/>
      <dgm:spPr/>
      <dgm:t>
        <a:bodyPr/>
        <a:lstStyle/>
        <a:p>
          <a:r>
            <a:rPr lang="en-GB" b="1" dirty="0"/>
            <a:t>Position</a:t>
          </a:r>
        </a:p>
      </dgm:t>
    </dgm:pt>
    <dgm:pt modelId="{E0045F3C-E3A1-42D8-A678-B239D5ED7233}" type="parTrans" cxnId="{D69E7DA6-0503-489E-99E2-350603565BE7}">
      <dgm:prSet/>
      <dgm:spPr/>
      <dgm:t>
        <a:bodyPr/>
        <a:lstStyle/>
        <a:p>
          <a:endParaRPr lang="en-GB" b="1"/>
        </a:p>
      </dgm:t>
    </dgm:pt>
    <dgm:pt modelId="{095A0BBB-BE1E-4629-BDF3-D514ED75168E}" type="sibTrans" cxnId="{D69E7DA6-0503-489E-99E2-350603565BE7}">
      <dgm:prSet/>
      <dgm:spPr/>
      <dgm:t>
        <a:bodyPr/>
        <a:lstStyle/>
        <a:p>
          <a:endParaRPr lang="en-GB" b="1"/>
        </a:p>
      </dgm:t>
    </dgm:pt>
    <dgm:pt modelId="{8F4CC4E9-0AFE-4786-934B-1B94BED11E0A}">
      <dgm:prSet phldrT="[Text]"/>
      <dgm:spPr/>
      <dgm:t>
        <a:bodyPr/>
        <a:lstStyle/>
        <a:p>
          <a:r>
            <a:rPr lang="en-GB" b="1" dirty="0"/>
            <a:t>Recession</a:t>
          </a:r>
        </a:p>
      </dgm:t>
    </dgm:pt>
    <dgm:pt modelId="{6EEF9206-4BD1-4E61-A5D8-38F9CD802F07}" type="parTrans" cxnId="{EE42BD0F-40BC-4800-9D85-75FB70AB5B7F}">
      <dgm:prSet/>
      <dgm:spPr/>
      <dgm:t>
        <a:bodyPr/>
        <a:lstStyle/>
        <a:p>
          <a:endParaRPr lang="en-GB" b="1"/>
        </a:p>
      </dgm:t>
    </dgm:pt>
    <dgm:pt modelId="{9EC7E679-3D1A-494E-B1A1-DE606EFE9E40}" type="sibTrans" cxnId="{EE42BD0F-40BC-4800-9D85-75FB70AB5B7F}">
      <dgm:prSet/>
      <dgm:spPr/>
      <dgm:t>
        <a:bodyPr/>
        <a:lstStyle/>
        <a:p>
          <a:endParaRPr lang="en-GB" b="1"/>
        </a:p>
      </dgm:t>
    </dgm:pt>
    <dgm:pt modelId="{2150E221-106E-4A8A-85CE-448E88B26D1C}">
      <dgm:prSet/>
      <dgm:spPr/>
      <dgm:t>
        <a:bodyPr/>
        <a:lstStyle/>
        <a:p>
          <a:r>
            <a:rPr lang="en-GB" b="1" dirty="0"/>
            <a:t>Snoring</a:t>
          </a:r>
        </a:p>
      </dgm:t>
    </dgm:pt>
    <dgm:pt modelId="{88F54081-BF19-4111-B3CB-C3DDA6563E7B}" type="parTrans" cxnId="{0ACEADB8-CFBE-4E15-9730-9B755B552BEB}">
      <dgm:prSet/>
      <dgm:spPr/>
      <dgm:t>
        <a:bodyPr/>
        <a:lstStyle/>
        <a:p>
          <a:endParaRPr lang="en-GB" b="1"/>
        </a:p>
      </dgm:t>
    </dgm:pt>
    <dgm:pt modelId="{583922B4-9E22-44F8-A75B-2A890E84483E}" type="sibTrans" cxnId="{0ACEADB8-CFBE-4E15-9730-9B755B552BEB}">
      <dgm:prSet/>
      <dgm:spPr/>
      <dgm:t>
        <a:bodyPr/>
        <a:lstStyle/>
        <a:p>
          <a:endParaRPr lang="en-GB" b="1"/>
        </a:p>
      </dgm:t>
    </dgm:pt>
    <dgm:pt modelId="{910788CF-0FB7-4870-8668-4CB83D2E11A6}">
      <dgm:prSet/>
      <dgm:spPr/>
      <dgm:t>
        <a:bodyPr/>
        <a:lstStyle/>
        <a:p>
          <a:r>
            <a:rPr lang="en-GB" b="1" dirty="0" err="1"/>
            <a:t>Striddor</a:t>
          </a:r>
          <a:endParaRPr lang="en-GB" b="1" dirty="0"/>
        </a:p>
      </dgm:t>
    </dgm:pt>
    <dgm:pt modelId="{2D92F94A-8413-421F-9028-F6EF883EE6F7}" type="parTrans" cxnId="{29BCB401-8BF7-48EB-B747-07AE3AF221B2}">
      <dgm:prSet/>
      <dgm:spPr/>
      <dgm:t>
        <a:bodyPr/>
        <a:lstStyle/>
        <a:p>
          <a:endParaRPr lang="en-GB" b="1"/>
        </a:p>
      </dgm:t>
    </dgm:pt>
    <dgm:pt modelId="{B9258E63-0AD0-45E8-BE02-2FF01A87C3DF}" type="sibTrans" cxnId="{29BCB401-8BF7-48EB-B747-07AE3AF221B2}">
      <dgm:prSet/>
      <dgm:spPr/>
      <dgm:t>
        <a:bodyPr/>
        <a:lstStyle/>
        <a:p>
          <a:endParaRPr lang="en-GB" b="1"/>
        </a:p>
      </dgm:t>
    </dgm:pt>
    <dgm:pt modelId="{C2930EC1-E155-4A73-8BC2-E2E43157774D}">
      <dgm:prSet/>
      <dgm:spPr/>
      <dgm:t>
        <a:bodyPr/>
        <a:lstStyle/>
        <a:p>
          <a:r>
            <a:rPr lang="en-GB" b="1" dirty="0"/>
            <a:t>Grunting</a:t>
          </a:r>
        </a:p>
      </dgm:t>
    </dgm:pt>
    <dgm:pt modelId="{0BF355C9-F687-457A-BC34-79E8841492A0}" type="parTrans" cxnId="{BC46EC64-874A-4E5F-96F1-5BCB619B3060}">
      <dgm:prSet/>
      <dgm:spPr/>
      <dgm:t>
        <a:bodyPr/>
        <a:lstStyle/>
        <a:p>
          <a:endParaRPr lang="en-GB" b="1"/>
        </a:p>
      </dgm:t>
    </dgm:pt>
    <dgm:pt modelId="{F85B5BF5-3C3E-4890-B958-FDA1592B3F3F}" type="sibTrans" cxnId="{BC46EC64-874A-4E5F-96F1-5BCB619B3060}">
      <dgm:prSet/>
      <dgm:spPr/>
      <dgm:t>
        <a:bodyPr/>
        <a:lstStyle/>
        <a:p>
          <a:endParaRPr lang="en-GB" b="1"/>
        </a:p>
      </dgm:t>
    </dgm:pt>
    <dgm:pt modelId="{E3C8D8A0-4464-4123-9514-BF74AC4136DD}">
      <dgm:prSet/>
      <dgm:spPr/>
      <dgm:t>
        <a:bodyPr/>
        <a:lstStyle/>
        <a:p>
          <a:r>
            <a:rPr lang="en-GB" b="1" dirty="0"/>
            <a:t>Wheezing</a:t>
          </a:r>
        </a:p>
      </dgm:t>
    </dgm:pt>
    <dgm:pt modelId="{8226A10D-3A83-4C3E-9629-9A9D727F247E}" type="parTrans" cxnId="{22476909-AD14-4602-B5DE-8B388E69EA65}">
      <dgm:prSet/>
      <dgm:spPr/>
      <dgm:t>
        <a:bodyPr/>
        <a:lstStyle/>
        <a:p>
          <a:endParaRPr lang="en-GB" b="1"/>
        </a:p>
      </dgm:t>
    </dgm:pt>
    <dgm:pt modelId="{33D1CCE7-D788-4B6F-AD8A-5274AFCB9E73}" type="sibTrans" cxnId="{22476909-AD14-4602-B5DE-8B388E69EA65}">
      <dgm:prSet/>
      <dgm:spPr/>
      <dgm:t>
        <a:bodyPr/>
        <a:lstStyle/>
        <a:p>
          <a:endParaRPr lang="en-GB" b="1"/>
        </a:p>
      </dgm:t>
    </dgm:pt>
    <dgm:pt modelId="{10F0BFCD-19D4-4A36-B462-29475BE327B2}">
      <dgm:prSet/>
      <dgm:spPr/>
      <dgm:t>
        <a:bodyPr/>
        <a:lstStyle/>
        <a:p>
          <a:r>
            <a:rPr lang="en-GB" b="1" dirty="0"/>
            <a:t>Sniffing the morning air</a:t>
          </a:r>
        </a:p>
      </dgm:t>
    </dgm:pt>
    <dgm:pt modelId="{6641A135-C39E-4848-AA16-2D3998F96D55}" type="parTrans" cxnId="{B6F70F46-5920-4DCA-9DD9-E8445168D745}">
      <dgm:prSet/>
      <dgm:spPr/>
      <dgm:t>
        <a:bodyPr/>
        <a:lstStyle/>
        <a:p>
          <a:endParaRPr lang="en-GB" b="1"/>
        </a:p>
      </dgm:t>
    </dgm:pt>
    <dgm:pt modelId="{839AED5D-B341-4C32-8CBD-C1101CBA4A15}" type="sibTrans" cxnId="{B6F70F46-5920-4DCA-9DD9-E8445168D745}">
      <dgm:prSet/>
      <dgm:spPr/>
      <dgm:t>
        <a:bodyPr/>
        <a:lstStyle/>
        <a:p>
          <a:endParaRPr lang="en-GB" b="1"/>
        </a:p>
      </dgm:t>
    </dgm:pt>
    <dgm:pt modelId="{A48B11F2-46BE-41AA-9E56-E3291729C4AE}">
      <dgm:prSet/>
      <dgm:spPr/>
      <dgm:t>
        <a:bodyPr/>
        <a:lstStyle/>
        <a:p>
          <a:r>
            <a:rPr lang="en-GB" b="1" dirty="0"/>
            <a:t>Tripod</a:t>
          </a:r>
        </a:p>
      </dgm:t>
    </dgm:pt>
    <dgm:pt modelId="{522F850D-C115-4E52-828C-8C95ECB1E6E7}" type="parTrans" cxnId="{41AD7896-FBC7-49D9-B787-AFE63C3EC12A}">
      <dgm:prSet/>
      <dgm:spPr/>
      <dgm:t>
        <a:bodyPr/>
        <a:lstStyle/>
        <a:p>
          <a:endParaRPr lang="en-GB" b="1"/>
        </a:p>
      </dgm:t>
    </dgm:pt>
    <dgm:pt modelId="{CB3040F5-DB80-4A11-8AEB-4AA939315C65}" type="sibTrans" cxnId="{41AD7896-FBC7-49D9-B787-AFE63C3EC12A}">
      <dgm:prSet/>
      <dgm:spPr/>
      <dgm:t>
        <a:bodyPr/>
        <a:lstStyle/>
        <a:p>
          <a:endParaRPr lang="en-GB" b="1"/>
        </a:p>
      </dgm:t>
    </dgm:pt>
    <dgm:pt modelId="{B034AE28-2704-47A2-8B90-0654DE414399}">
      <dgm:prSet/>
      <dgm:spPr/>
      <dgm:t>
        <a:bodyPr/>
        <a:lstStyle/>
        <a:p>
          <a:r>
            <a:rPr lang="en-GB" b="1" dirty="0"/>
            <a:t>Refusing to lie down</a:t>
          </a:r>
        </a:p>
      </dgm:t>
    </dgm:pt>
    <dgm:pt modelId="{1763EACD-21BF-4F89-A512-425642ECDB49}" type="parTrans" cxnId="{24CFDD9C-4A5D-4BE8-80E3-A0522E71C416}">
      <dgm:prSet/>
      <dgm:spPr/>
      <dgm:t>
        <a:bodyPr/>
        <a:lstStyle/>
        <a:p>
          <a:endParaRPr lang="en-GB" b="1"/>
        </a:p>
      </dgm:t>
    </dgm:pt>
    <dgm:pt modelId="{E8C6B3F9-E484-42C2-B70E-D0D19AAE1E34}" type="sibTrans" cxnId="{24CFDD9C-4A5D-4BE8-80E3-A0522E71C416}">
      <dgm:prSet/>
      <dgm:spPr/>
      <dgm:t>
        <a:bodyPr/>
        <a:lstStyle/>
        <a:p>
          <a:endParaRPr lang="en-GB" b="1"/>
        </a:p>
      </dgm:t>
    </dgm:pt>
    <dgm:pt modelId="{02BE0C9A-E756-4F43-9976-E0F2CCD85F10}">
      <dgm:prSet/>
      <dgm:spPr/>
      <dgm:t>
        <a:bodyPr/>
        <a:lstStyle/>
        <a:p>
          <a:r>
            <a:rPr lang="en-GB" b="1" dirty="0"/>
            <a:t>&gt; 5s = greater risk</a:t>
          </a:r>
        </a:p>
      </dgm:t>
    </dgm:pt>
    <dgm:pt modelId="{DC946553-6B30-4E5C-88D0-87EBFA29BBFD}" type="parTrans" cxnId="{ED3E28E7-4D37-4733-9350-70C618B3B1DD}">
      <dgm:prSet/>
      <dgm:spPr/>
      <dgm:t>
        <a:bodyPr/>
        <a:lstStyle/>
        <a:p>
          <a:endParaRPr lang="en-GB" b="1"/>
        </a:p>
      </dgm:t>
    </dgm:pt>
    <dgm:pt modelId="{CA28E38C-C6F7-434A-98A7-B0E928301B07}" type="sibTrans" cxnId="{ED3E28E7-4D37-4733-9350-70C618B3B1DD}">
      <dgm:prSet/>
      <dgm:spPr/>
      <dgm:t>
        <a:bodyPr/>
        <a:lstStyle/>
        <a:p>
          <a:endParaRPr lang="en-GB" b="1"/>
        </a:p>
      </dgm:t>
    </dgm:pt>
    <dgm:pt modelId="{955999EB-E6D8-48DB-97CE-C617BA3E794B}">
      <dgm:prSet/>
      <dgm:spPr/>
      <dgm:t>
        <a:bodyPr/>
        <a:lstStyle/>
        <a:p>
          <a:r>
            <a:rPr lang="en-GB" b="1" dirty="0"/>
            <a:t>Flaring</a:t>
          </a:r>
        </a:p>
      </dgm:t>
    </dgm:pt>
    <dgm:pt modelId="{F8D6BF20-4DE1-4983-88B0-629A99AD0193}" type="parTrans" cxnId="{792B883A-E83A-4E3B-9E55-5FAEA06BF9DA}">
      <dgm:prSet/>
      <dgm:spPr/>
      <dgm:t>
        <a:bodyPr/>
        <a:lstStyle/>
        <a:p>
          <a:endParaRPr lang="en-GB" b="1"/>
        </a:p>
      </dgm:t>
    </dgm:pt>
    <dgm:pt modelId="{2B57D157-522E-4FFF-8C95-5224D1D30ADB}" type="sibTrans" cxnId="{792B883A-E83A-4E3B-9E55-5FAEA06BF9DA}">
      <dgm:prSet/>
      <dgm:spPr/>
      <dgm:t>
        <a:bodyPr/>
        <a:lstStyle/>
        <a:p>
          <a:endParaRPr lang="en-GB" b="1"/>
        </a:p>
      </dgm:t>
    </dgm:pt>
    <dgm:pt modelId="{201FD7E0-F480-4346-8135-23909ADE2CED}">
      <dgm:prSet/>
      <dgm:spPr/>
      <dgm:t>
        <a:bodyPr/>
        <a:lstStyle/>
        <a:p>
          <a:r>
            <a:rPr lang="en-GB" b="1" dirty="0"/>
            <a:t>Nasal flaring exaggerated opening</a:t>
          </a:r>
        </a:p>
      </dgm:t>
    </dgm:pt>
    <dgm:pt modelId="{B6E58713-878E-4891-8D9D-1D5B667D4F52}" type="parTrans" cxnId="{64FDF645-670D-44A9-BEF0-9060146DCD36}">
      <dgm:prSet/>
      <dgm:spPr/>
      <dgm:t>
        <a:bodyPr/>
        <a:lstStyle/>
        <a:p>
          <a:endParaRPr lang="en-GB" b="1"/>
        </a:p>
      </dgm:t>
    </dgm:pt>
    <dgm:pt modelId="{4AF54C2C-14C0-48C2-9FA2-1940AEBA6767}" type="sibTrans" cxnId="{64FDF645-670D-44A9-BEF0-9060146DCD36}">
      <dgm:prSet/>
      <dgm:spPr/>
      <dgm:t>
        <a:bodyPr/>
        <a:lstStyle/>
        <a:p>
          <a:endParaRPr lang="en-GB" b="1"/>
        </a:p>
      </dgm:t>
    </dgm:pt>
    <dgm:pt modelId="{EF1A00C2-9F23-4CB8-8531-345B262EC83E}">
      <dgm:prSet/>
      <dgm:spPr/>
      <dgm:t>
        <a:bodyPr/>
        <a:lstStyle/>
        <a:p>
          <a:r>
            <a:rPr lang="en-GB" b="1" dirty="0"/>
            <a:t>Head bobbing - infants</a:t>
          </a:r>
        </a:p>
      </dgm:t>
    </dgm:pt>
    <dgm:pt modelId="{2D516FD3-A3E4-4848-85BB-D26D8151F1B6}" type="parTrans" cxnId="{1959D0D5-9295-432F-A995-2DAE2A4E4D1C}">
      <dgm:prSet/>
      <dgm:spPr/>
      <dgm:t>
        <a:bodyPr/>
        <a:lstStyle/>
        <a:p>
          <a:endParaRPr lang="en-GB" b="1"/>
        </a:p>
      </dgm:t>
    </dgm:pt>
    <dgm:pt modelId="{DE255C94-2521-480C-A536-3F20749D810D}" type="sibTrans" cxnId="{1959D0D5-9295-432F-A995-2DAE2A4E4D1C}">
      <dgm:prSet/>
      <dgm:spPr/>
      <dgm:t>
        <a:bodyPr/>
        <a:lstStyle/>
        <a:p>
          <a:endParaRPr lang="en-GB" b="1"/>
        </a:p>
      </dgm:t>
    </dgm:pt>
    <dgm:pt modelId="{CEE31360-CF12-4759-B58F-154EE4D829F5}" type="pres">
      <dgm:prSet presAssocID="{0300CDA6-13AB-4FA2-B914-A7EFB369AB21}" presName="theList" presStyleCnt="0">
        <dgm:presLayoutVars>
          <dgm:dir/>
          <dgm:animLvl val="lvl"/>
          <dgm:resizeHandles val="exact"/>
        </dgm:presLayoutVars>
      </dgm:prSet>
      <dgm:spPr/>
    </dgm:pt>
    <dgm:pt modelId="{D6F11EF1-8AEE-4579-924B-27859411692D}" type="pres">
      <dgm:prSet presAssocID="{D5C5894A-A5EE-4F0C-8450-B76068FCDD19}" presName="compNode" presStyleCnt="0"/>
      <dgm:spPr/>
    </dgm:pt>
    <dgm:pt modelId="{9B201ABA-94F9-4CCF-896C-D0A2CC90AC58}" type="pres">
      <dgm:prSet presAssocID="{D5C5894A-A5EE-4F0C-8450-B76068FCDD19}" presName="aNode" presStyleLbl="bgShp" presStyleIdx="0" presStyleCnt="4"/>
      <dgm:spPr/>
    </dgm:pt>
    <dgm:pt modelId="{F9023CBF-13CB-4EAB-A385-CA0DD7F053E7}" type="pres">
      <dgm:prSet presAssocID="{D5C5894A-A5EE-4F0C-8450-B76068FCDD19}" presName="textNode" presStyleLbl="bgShp" presStyleIdx="0" presStyleCnt="4"/>
      <dgm:spPr/>
    </dgm:pt>
    <dgm:pt modelId="{E1B1B678-B231-438B-831A-5D8A0DFC0928}" type="pres">
      <dgm:prSet presAssocID="{D5C5894A-A5EE-4F0C-8450-B76068FCDD19}" presName="compChildNode" presStyleCnt="0"/>
      <dgm:spPr/>
    </dgm:pt>
    <dgm:pt modelId="{4E858E5E-BC69-4FE8-9EA5-B847C36A2585}" type="pres">
      <dgm:prSet presAssocID="{D5C5894A-A5EE-4F0C-8450-B76068FCDD19}" presName="theInnerList" presStyleCnt="0"/>
      <dgm:spPr/>
    </dgm:pt>
    <dgm:pt modelId="{A49B292B-0B90-4CDB-BF24-47126AFEA160}" type="pres">
      <dgm:prSet presAssocID="{2150E221-106E-4A8A-85CE-448E88B26D1C}" presName="childNode" presStyleLbl="node1" presStyleIdx="0" presStyleCnt="10">
        <dgm:presLayoutVars>
          <dgm:bulletEnabled val="1"/>
        </dgm:presLayoutVars>
      </dgm:prSet>
      <dgm:spPr/>
    </dgm:pt>
    <dgm:pt modelId="{C3577F0E-F62C-4800-ADA4-2836DE8B819C}" type="pres">
      <dgm:prSet presAssocID="{2150E221-106E-4A8A-85CE-448E88B26D1C}" presName="aSpace2" presStyleCnt="0"/>
      <dgm:spPr/>
    </dgm:pt>
    <dgm:pt modelId="{990720DE-BD3C-4AAA-AE56-28FEEFAE0E84}" type="pres">
      <dgm:prSet presAssocID="{910788CF-0FB7-4870-8668-4CB83D2E11A6}" presName="childNode" presStyleLbl="node1" presStyleIdx="1" presStyleCnt="10">
        <dgm:presLayoutVars>
          <dgm:bulletEnabled val="1"/>
        </dgm:presLayoutVars>
      </dgm:prSet>
      <dgm:spPr/>
    </dgm:pt>
    <dgm:pt modelId="{FA76FE46-0590-4487-A425-EC34CAF316BA}" type="pres">
      <dgm:prSet presAssocID="{910788CF-0FB7-4870-8668-4CB83D2E11A6}" presName="aSpace2" presStyleCnt="0"/>
      <dgm:spPr/>
    </dgm:pt>
    <dgm:pt modelId="{DC03BF78-24E9-4903-8BFC-3A2277C6E429}" type="pres">
      <dgm:prSet presAssocID="{C2930EC1-E155-4A73-8BC2-E2E43157774D}" presName="childNode" presStyleLbl="node1" presStyleIdx="2" presStyleCnt="10">
        <dgm:presLayoutVars>
          <dgm:bulletEnabled val="1"/>
        </dgm:presLayoutVars>
      </dgm:prSet>
      <dgm:spPr/>
    </dgm:pt>
    <dgm:pt modelId="{4E79FF01-84E1-42A9-BB36-F269B0DAA789}" type="pres">
      <dgm:prSet presAssocID="{C2930EC1-E155-4A73-8BC2-E2E43157774D}" presName="aSpace2" presStyleCnt="0"/>
      <dgm:spPr/>
    </dgm:pt>
    <dgm:pt modelId="{7897C14C-1419-4601-99D7-F14BF9468319}" type="pres">
      <dgm:prSet presAssocID="{E3C8D8A0-4464-4123-9514-BF74AC4136DD}" presName="childNode" presStyleLbl="node1" presStyleIdx="3" presStyleCnt="10">
        <dgm:presLayoutVars>
          <dgm:bulletEnabled val="1"/>
        </dgm:presLayoutVars>
      </dgm:prSet>
      <dgm:spPr/>
    </dgm:pt>
    <dgm:pt modelId="{382AE3C4-B722-4187-8868-E345345079AE}" type="pres">
      <dgm:prSet presAssocID="{D5C5894A-A5EE-4F0C-8450-B76068FCDD19}" presName="aSpace" presStyleCnt="0"/>
      <dgm:spPr/>
    </dgm:pt>
    <dgm:pt modelId="{AF18F5DD-746A-49D5-8380-63D362869F14}" type="pres">
      <dgm:prSet presAssocID="{81D656C3-9116-463D-9D1A-2E06FA3EA5C3}" presName="compNode" presStyleCnt="0"/>
      <dgm:spPr/>
    </dgm:pt>
    <dgm:pt modelId="{E80CAA09-33C8-4748-839C-A238114F5386}" type="pres">
      <dgm:prSet presAssocID="{81D656C3-9116-463D-9D1A-2E06FA3EA5C3}" presName="aNode" presStyleLbl="bgShp" presStyleIdx="1" presStyleCnt="4"/>
      <dgm:spPr/>
    </dgm:pt>
    <dgm:pt modelId="{6C7568BE-7024-46A1-969E-EA8E6B045159}" type="pres">
      <dgm:prSet presAssocID="{81D656C3-9116-463D-9D1A-2E06FA3EA5C3}" presName="textNode" presStyleLbl="bgShp" presStyleIdx="1" presStyleCnt="4"/>
      <dgm:spPr/>
    </dgm:pt>
    <dgm:pt modelId="{94BAF42D-C054-4378-ABEB-9764C4129981}" type="pres">
      <dgm:prSet presAssocID="{81D656C3-9116-463D-9D1A-2E06FA3EA5C3}" presName="compChildNode" presStyleCnt="0"/>
      <dgm:spPr/>
    </dgm:pt>
    <dgm:pt modelId="{7F56C7BB-AB4F-4F1F-9E26-4FC45AE3EBDA}" type="pres">
      <dgm:prSet presAssocID="{81D656C3-9116-463D-9D1A-2E06FA3EA5C3}" presName="theInnerList" presStyleCnt="0"/>
      <dgm:spPr/>
    </dgm:pt>
    <dgm:pt modelId="{EBA6A8CE-BC1A-408F-822E-CDFB91466FE5}" type="pres">
      <dgm:prSet presAssocID="{10F0BFCD-19D4-4A36-B462-29475BE327B2}" presName="childNode" presStyleLbl="node1" presStyleIdx="4" presStyleCnt="10">
        <dgm:presLayoutVars>
          <dgm:bulletEnabled val="1"/>
        </dgm:presLayoutVars>
      </dgm:prSet>
      <dgm:spPr/>
    </dgm:pt>
    <dgm:pt modelId="{68B688B8-EC6A-4989-AEC7-0E85EFC47B66}" type="pres">
      <dgm:prSet presAssocID="{10F0BFCD-19D4-4A36-B462-29475BE327B2}" presName="aSpace2" presStyleCnt="0"/>
      <dgm:spPr/>
    </dgm:pt>
    <dgm:pt modelId="{52440C6E-8D0E-49D5-9233-0D135ECC0EFE}" type="pres">
      <dgm:prSet presAssocID="{A48B11F2-46BE-41AA-9E56-E3291729C4AE}" presName="childNode" presStyleLbl="node1" presStyleIdx="5" presStyleCnt="10">
        <dgm:presLayoutVars>
          <dgm:bulletEnabled val="1"/>
        </dgm:presLayoutVars>
      </dgm:prSet>
      <dgm:spPr/>
    </dgm:pt>
    <dgm:pt modelId="{118C3B85-C36B-47EA-B7FA-991F33927809}" type="pres">
      <dgm:prSet presAssocID="{A48B11F2-46BE-41AA-9E56-E3291729C4AE}" presName="aSpace2" presStyleCnt="0"/>
      <dgm:spPr/>
    </dgm:pt>
    <dgm:pt modelId="{47C3A60E-114F-452B-B1DA-085218600FEB}" type="pres">
      <dgm:prSet presAssocID="{B034AE28-2704-47A2-8B90-0654DE414399}" presName="childNode" presStyleLbl="node1" presStyleIdx="6" presStyleCnt="10">
        <dgm:presLayoutVars>
          <dgm:bulletEnabled val="1"/>
        </dgm:presLayoutVars>
      </dgm:prSet>
      <dgm:spPr/>
    </dgm:pt>
    <dgm:pt modelId="{2BF49D28-FBE2-4FC5-9B4D-44CAD3C03C53}" type="pres">
      <dgm:prSet presAssocID="{81D656C3-9116-463D-9D1A-2E06FA3EA5C3}" presName="aSpace" presStyleCnt="0"/>
      <dgm:spPr/>
    </dgm:pt>
    <dgm:pt modelId="{86D426F2-859D-4D28-9B2B-9F98B9BC3B69}" type="pres">
      <dgm:prSet presAssocID="{8F4CC4E9-0AFE-4786-934B-1B94BED11E0A}" presName="compNode" presStyleCnt="0"/>
      <dgm:spPr/>
    </dgm:pt>
    <dgm:pt modelId="{4E952432-77A0-4DB6-83FE-D20CE02AB295}" type="pres">
      <dgm:prSet presAssocID="{8F4CC4E9-0AFE-4786-934B-1B94BED11E0A}" presName="aNode" presStyleLbl="bgShp" presStyleIdx="2" presStyleCnt="4"/>
      <dgm:spPr/>
    </dgm:pt>
    <dgm:pt modelId="{7CA70A2A-7D6A-4ED2-A07A-D853828782C4}" type="pres">
      <dgm:prSet presAssocID="{8F4CC4E9-0AFE-4786-934B-1B94BED11E0A}" presName="textNode" presStyleLbl="bgShp" presStyleIdx="2" presStyleCnt="4"/>
      <dgm:spPr/>
    </dgm:pt>
    <dgm:pt modelId="{E8F9D239-1422-4B5A-9D89-9264F8999282}" type="pres">
      <dgm:prSet presAssocID="{8F4CC4E9-0AFE-4786-934B-1B94BED11E0A}" presName="compChildNode" presStyleCnt="0"/>
      <dgm:spPr/>
    </dgm:pt>
    <dgm:pt modelId="{7C9BDF6B-0FE8-41F2-A1E9-7BCFDE2E163A}" type="pres">
      <dgm:prSet presAssocID="{8F4CC4E9-0AFE-4786-934B-1B94BED11E0A}" presName="theInnerList" presStyleCnt="0"/>
      <dgm:spPr/>
    </dgm:pt>
    <dgm:pt modelId="{B779A812-DCB2-4119-8D7E-88716CD1E067}" type="pres">
      <dgm:prSet presAssocID="{02BE0C9A-E756-4F43-9976-E0F2CCD85F10}" presName="childNode" presStyleLbl="node1" presStyleIdx="7" presStyleCnt="10">
        <dgm:presLayoutVars>
          <dgm:bulletEnabled val="1"/>
        </dgm:presLayoutVars>
      </dgm:prSet>
      <dgm:spPr/>
    </dgm:pt>
    <dgm:pt modelId="{916F5EF9-2A01-4A12-8043-48080317FE45}" type="pres">
      <dgm:prSet presAssocID="{02BE0C9A-E756-4F43-9976-E0F2CCD85F10}" presName="aSpace2" presStyleCnt="0"/>
      <dgm:spPr/>
    </dgm:pt>
    <dgm:pt modelId="{BE50A5D9-85C1-40A2-AF5B-6A5E6EB05868}" type="pres">
      <dgm:prSet presAssocID="{EF1A00C2-9F23-4CB8-8531-345B262EC83E}" presName="childNode" presStyleLbl="node1" presStyleIdx="8" presStyleCnt="10">
        <dgm:presLayoutVars>
          <dgm:bulletEnabled val="1"/>
        </dgm:presLayoutVars>
      </dgm:prSet>
      <dgm:spPr/>
    </dgm:pt>
    <dgm:pt modelId="{39E522AF-343A-4CF2-B145-DA75F6FE9B5C}" type="pres">
      <dgm:prSet presAssocID="{8F4CC4E9-0AFE-4786-934B-1B94BED11E0A}" presName="aSpace" presStyleCnt="0"/>
      <dgm:spPr/>
    </dgm:pt>
    <dgm:pt modelId="{89AC2AC0-63B7-4189-8758-A948533DE1D4}" type="pres">
      <dgm:prSet presAssocID="{955999EB-E6D8-48DB-97CE-C617BA3E794B}" presName="compNode" presStyleCnt="0"/>
      <dgm:spPr/>
    </dgm:pt>
    <dgm:pt modelId="{E57DCD15-D310-47D6-BD73-077882146D1E}" type="pres">
      <dgm:prSet presAssocID="{955999EB-E6D8-48DB-97CE-C617BA3E794B}" presName="aNode" presStyleLbl="bgShp" presStyleIdx="3" presStyleCnt="4"/>
      <dgm:spPr/>
    </dgm:pt>
    <dgm:pt modelId="{4E02A4D3-883D-4825-BFE6-D82511E14B78}" type="pres">
      <dgm:prSet presAssocID="{955999EB-E6D8-48DB-97CE-C617BA3E794B}" presName="textNode" presStyleLbl="bgShp" presStyleIdx="3" presStyleCnt="4"/>
      <dgm:spPr/>
    </dgm:pt>
    <dgm:pt modelId="{7F9487CC-9040-4659-A83D-8852B53837BB}" type="pres">
      <dgm:prSet presAssocID="{955999EB-E6D8-48DB-97CE-C617BA3E794B}" presName="compChildNode" presStyleCnt="0"/>
      <dgm:spPr/>
    </dgm:pt>
    <dgm:pt modelId="{1AD65338-6870-4F7E-AAAC-6778D4DF4C03}" type="pres">
      <dgm:prSet presAssocID="{955999EB-E6D8-48DB-97CE-C617BA3E794B}" presName="theInnerList" presStyleCnt="0"/>
      <dgm:spPr/>
    </dgm:pt>
    <dgm:pt modelId="{CBBEB380-FC89-493A-A6C6-C86C854A6E57}" type="pres">
      <dgm:prSet presAssocID="{201FD7E0-F480-4346-8135-23909ADE2CED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29BCB401-8BF7-48EB-B747-07AE3AF221B2}" srcId="{D5C5894A-A5EE-4F0C-8450-B76068FCDD19}" destId="{910788CF-0FB7-4870-8668-4CB83D2E11A6}" srcOrd="1" destOrd="0" parTransId="{2D92F94A-8413-421F-9028-F6EF883EE6F7}" sibTransId="{B9258E63-0AD0-45E8-BE02-2FF01A87C3DF}"/>
    <dgm:cxn modelId="{2B70ED07-3904-4D9B-B058-5A6835AC8728}" type="presOf" srcId="{02BE0C9A-E756-4F43-9976-E0F2CCD85F10}" destId="{B779A812-DCB2-4119-8D7E-88716CD1E067}" srcOrd="0" destOrd="0" presId="urn:microsoft.com/office/officeart/2005/8/layout/lProcess2"/>
    <dgm:cxn modelId="{22476909-AD14-4602-B5DE-8B388E69EA65}" srcId="{D5C5894A-A5EE-4F0C-8450-B76068FCDD19}" destId="{E3C8D8A0-4464-4123-9514-BF74AC4136DD}" srcOrd="3" destOrd="0" parTransId="{8226A10D-3A83-4C3E-9629-9A9D727F247E}" sibTransId="{33D1CCE7-D788-4B6F-AD8A-5274AFCB9E73}"/>
    <dgm:cxn modelId="{37B58B0C-E59E-45B6-A821-4BAFC3221E4F}" type="presOf" srcId="{E3C8D8A0-4464-4123-9514-BF74AC4136DD}" destId="{7897C14C-1419-4601-99D7-F14BF9468319}" srcOrd="0" destOrd="0" presId="urn:microsoft.com/office/officeart/2005/8/layout/lProcess2"/>
    <dgm:cxn modelId="{EE42BD0F-40BC-4800-9D85-75FB70AB5B7F}" srcId="{0300CDA6-13AB-4FA2-B914-A7EFB369AB21}" destId="{8F4CC4E9-0AFE-4786-934B-1B94BED11E0A}" srcOrd="2" destOrd="0" parTransId="{6EEF9206-4BD1-4E61-A5D8-38F9CD802F07}" sibTransId="{9EC7E679-3D1A-494E-B1A1-DE606EFE9E40}"/>
    <dgm:cxn modelId="{F5201013-3F4A-48F0-9A19-FCA0CF74468E}" type="presOf" srcId="{D5C5894A-A5EE-4F0C-8450-B76068FCDD19}" destId="{F9023CBF-13CB-4EAB-A385-CA0DD7F053E7}" srcOrd="1" destOrd="0" presId="urn:microsoft.com/office/officeart/2005/8/layout/lProcess2"/>
    <dgm:cxn modelId="{458F1415-237F-49F8-814A-DB4E39405CA4}" type="presOf" srcId="{201FD7E0-F480-4346-8135-23909ADE2CED}" destId="{CBBEB380-FC89-493A-A6C6-C86C854A6E57}" srcOrd="0" destOrd="0" presId="urn:microsoft.com/office/officeart/2005/8/layout/lProcess2"/>
    <dgm:cxn modelId="{8BE1CC2B-E3C1-4734-BD98-55F9E966029F}" type="presOf" srcId="{8F4CC4E9-0AFE-4786-934B-1B94BED11E0A}" destId="{7CA70A2A-7D6A-4ED2-A07A-D853828782C4}" srcOrd="1" destOrd="0" presId="urn:microsoft.com/office/officeart/2005/8/layout/lProcess2"/>
    <dgm:cxn modelId="{792B883A-E83A-4E3B-9E55-5FAEA06BF9DA}" srcId="{0300CDA6-13AB-4FA2-B914-A7EFB369AB21}" destId="{955999EB-E6D8-48DB-97CE-C617BA3E794B}" srcOrd="3" destOrd="0" parTransId="{F8D6BF20-4DE1-4983-88B0-629A99AD0193}" sibTransId="{2B57D157-522E-4FFF-8C95-5224D1D30ADB}"/>
    <dgm:cxn modelId="{BC46EC64-874A-4E5F-96F1-5BCB619B3060}" srcId="{D5C5894A-A5EE-4F0C-8450-B76068FCDD19}" destId="{C2930EC1-E155-4A73-8BC2-E2E43157774D}" srcOrd="2" destOrd="0" parTransId="{0BF355C9-F687-457A-BC34-79E8841492A0}" sibTransId="{F85B5BF5-3C3E-4890-B958-FDA1592B3F3F}"/>
    <dgm:cxn modelId="{64FDF645-670D-44A9-BEF0-9060146DCD36}" srcId="{955999EB-E6D8-48DB-97CE-C617BA3E794B}" destId="{201FD7E0-F480-4346-8135-23909ADE2CED}" srcOrd="0" destOrd="0" parTransId="{B6E58713-878E-4891-8D9D-1D5B667D4F52}" sibTransId="{4AF54C2C-14C0-48C2-9FA2-1940AEBA6767}"/>
    <dgm:cxn modelId="{B6F70F46-5920-4DCA-9DD9-E8445168D745}" srcId="{81D656C3-9116-463D-9D1A-2E06FA3EA5C3}" destId="{10F0BFCD-19D4-4A36-B462-29475BE327B2}" srcOrd="0" destOrd="0" parTransId="{6641A135-C39E-4848-AA16-2D3998F96D55}" sibTransId="{839AED5D-B341-4C32-8CBD-C1101CBA4A15}"/>
    <dgm:cxn modelId="{AB32044E-C22B-437E-A1FF-555122C7AA29}" type="presOf" srcId="{A48B11F2-46BE-41AA-9E56-E3291729C4AE}" destId="{52440C6E-8D0E-49D5-9233-0D135ECC0EFE}" srcOrd="0" destOrd="0" presId="urn:microsoft.com/office/officeart/2005/8/layout/lProcess2"/>
    <dgm:cxn modelId="{08B58E6E-B8AD-44EC-8591-D1A793D82262}" type="presOf" srcId="{C2930EC1-E155-4A73-8BC2-E2E43157774D}" destId="{DC03BF78-24E9-4903-8BFC-3A2277C6E429}" srcOrd="0" destOrd="0" presId="urn:microsoft.com/office/officeart/2005/8/layout/lProcess2"/>
    <dgm:cxn modelId="{CDF90079-8A46-4B83-8E89-91C45E5505FA}" type="presOf" srcId="{EF1A00C2-9F23-4CB8-8531-345B262EC83E}" destId="{BE50A5D9-85C1-40A2-AF5B-6A5E6EB05868}" srcOrd="0" destOrd="0" presId="urn:microsoft.com/office/officeart/2005/8/layout/lProcess2"/>
    <dgm:cxn modelId="{5A417E5A-A037-4D9F-8091-50F53D3641BD}" type="presOf" srcId="{955999EB-E6D8-48DB-97CE-C617BA3E794B}" destId="{E57DCD15-D310-47D6-BD73-077882146D1E}" srcOrd="0" destOrd="0" presId="urn:microsoft.com/office/officeart/2005/8/layout/lProcess2"/>
    <dgm:cxn modelId="{41AD7896-FBC7-49D9-B787-AFE63C3EC12A}" srcId="{81D656C3-9116-463D-9D1A-2E06FA3EA5C3}" destId="{A48B11F2-46BE-41AA-9E56-E3291729C4AE}" srcOrd="1" destOrd="0" parTransId="{522F850D-C115-4E52-828C-8C95ECB1E6E7}" sibTransId="{CB3040F5-DB80-4A11-8AEB-4AA939315C65}"/>
    <dgm:cxn modelId="{24CFDD9C-4A5D-4BE8-80E3-A0522E71C416}" srcId="{81D656C3-9116-463D-9D1A-2E06FA3EA5C3}" destId="{B034AE28-2704-47A2-8B90-0654DE414399}" srcOrd="2" destOrd="0" parTransId="{1763EACD-21BF-4F89-A512-425642ECDB49}" sibTransId="{E8C6B3F9-E484-42C2-B70E-D0D19AAE1E34}"/>
    <dgm:cxn modelId="{62B36CA0-6CF5-453E-B653-AF4A916C054B}" type="presOf" srcId="{2150E221-106E-4A8A-85CE-448E88B26D1C}" destId="{A49B292B-0B90-4CDB-BF24-47126AFEA160}" srcOrd="0" destOrd="0" presId="urn:microsoft.com/office/officeart/2005/8/layout/lProcess2"/>
    <dgm:cxn modelId="{E3BD97A4-90C2-492F-9B7D-A027363A516B}" type="presOf" srcId="{D5C5894A-A5EE-4F0C-8450-B76068FCDD19}" destId="{9B201ABA-94F9-4CCF-896C-D0A2CC90AC58}" srcOrd="0" destOrd="0" presId="urn:microsoft.com/office/officeart/2005/8/layout/lProcess2"/>
    <dgm:cxn modelId="{D69E7DA6-0503-489E-99E2-350603565BE7}" srcId="{0300CDA6-13AB-4FA2-B914-A7EFB369AB21}" destId="{81D656C3-9116-463D-9D1A-2E06FA3EA5C3}" srcOrd="1" destOrd="0" parTransId="{E0045F3C-E3A1-42D8-A678-B239D5ED7233}" sibTransId="{095A0BBB-BE1E-4629-BDF3-D514ED75168E}"/>
    <dgm:cxn modelId="{527D32A8-DF29-4796-8C5C-41DFE2C29ED1}" type="presOf" srcId="{955999EB-E6D8-48DB-97CE-C617BA3E794B}" destId="{4E02A4D3-883D-4825-BFE6-D82511E14B78}" srcOrd="1" destOrd="0" presId="urn:microsoft.com/office/officeart/2005/8/layout/lProcess2"/>
    <dgm:cxn modelId="{B68189B7-618C-483F-A385-493A7EF853F3}" type="presOf" srcId="{910788CF-0FB7-4870-8668-4CB83D2E11A6}" destId="{990720DE-BD3C-4AAA-AE56-28FEEFAE0E84}" srcOrd="0" destOrd="0" presId="urn:microsoft.com/office/officeart/2005/8/layout/lProcess2"/>
    <dgm:cxn modelId="{0ACEADB8-CFBE-4E15-9730-9B755B552BEB}" srcId="{D5C5894A-A5EE-4F0C-8450-B76068FCDD19}" destId="{2150E221-106E-4A8A-85CE-448E88B26D1C}" srcOrd="0" destOrd="0" parTransId="{88F54081-BF19-4111-B3CB-C3DDA6563E7B}" sibTransId="{583922B4-9E22-44F8-A75B-2A890E84483E}"/>
    <dgm:cxn modelId="{FE8BD4CD-1014-4DC2-8123-0C7CDB1DFDBC}" type="presOf" srcId="{81D656C3-9116-463D-9D1A-2E06FA3EA5C3}" destId="{E80CAA09-33C8-4748-839C-A238114F5386}" srcOrd="0" destOrd="0" presId="urn:microsoft.com/office/officeart/2005/8/layout/lProcess2"/>
    <dgm:cxn modelId="{1959D0D5-9295-432F-A995-2DAE2A4E4D1C}" srcId="{8F4CC4E9-0AFE-4786-934B-1B94BED11E0A}" destId="{EF1A00C2-9F23-4CB8-8531-345B262EC83E}" srcOrd="1" destOrd="0" parTransId="{2D516FD3-A3E4-4848-85BB-D26D8151F1B6}" sibTransId="{DE255C94-2521-480C-A536-3F20749D810D}"/>
    <dgm:cxn modelId="{ED3E28E7-4D37-4733-9350-70C618B3B1DD}" srcId="{8F4CC4E9-0AFE-4786-934B-1B94BED11E0A}" destId="{02BE0C9A-E756-4F43-9976-E0F2CCD85F10}" srcOrd="0" destOrd="0" parTransId="{DC946553-6B30-4E5C-88D0-87EBFA29BBFD}" sibTransId="{CA28E38C-C6F7-434A-98A7-B0E928301B07}"/>
    <dgm:cxn modelId="{34735BEC-B262-4E3D-B8D2-9D96B5AF8A86}" type="presOf" srcId="{81D656C3-9116-463D-9D1A-2E06FA3EA5C3}" destId="{6C7568BE-7024-46A1-969E-EA8E6B045159}" srcOrd="1" destOrd="0" presId="urn:microsoft.com/office/officeart/2005/8/layout/lProcess2"/>
    <dgm:cxn modelId="{E9885DEE-2604-4DF0-9347-7DEDC840DC65}" type="presOf" srcId="{8F4CC4E9-0AFE-4786-934B-1B94BED11E0A}" destId="{4E952432-77A0-4DB6-83FE-D20CE02AB295}" srcOrd="0" destOrd="0" presId="urn:microsoft.com/office/officeart/2005/8/layout/lProcess2"/>
    <dgm:cxn modelId="{FFFA5AF3-F7D7-4C45-83B8-E6EE92D4D6D8}" type="presOf" srcId="{B034AE28-2704-47A2-8B90-0654DE414399}" destId="{47C3A60E-114F-452B-B1DA-085218600FEB}" srcOrd="0" destOrd="0" presId="urn:microsoft.com/office/officeart/2005/8/layout/lProcess2"/>
    <dgm:cxn modelId="{6A1C7BF5-9E62-47C7-9451-19BFCD7F4792}" srcId="{0300CDA6-13AB-4FA2-B914-A7EFB369AB21}" destId="{D5C5894A-A5EE-4F0C-8450-B76068FCDD19}" srcOrd="0" destOrd="0" parTransId="{6076ADBC-2C6B-46FA-AB31-7B2EB2C07EF4}" sibTransId="{00AB9640-3583-418B-A25C-5A98C95D9486}"/>
    <dgm:cxn modelId="{C50925F6-24C8-4383-835F-9AF85F22F43A}" type="presOf" srcId="{0300CDA6-13AB-4FA2-B914-A7EFB369AB21}" destId="{CEE31360-CF12-4759-B58F-154EE4D829F5}" srcOrd="0" destOrd="0" presId="urn:microsoft.com/office/officeart/2005/8/layout/lProcess2"/>
    <dgm:cxn modelId="{B13ED2FE-B19F-48BD-8AB1-0D46F11C9582}" type="presOf" srcId="{10F0BFCD-19D4-4A36-B462-29475BE327B2}" destId="{EBA6A8CE-BC1A-408F-822E-CDFB91466FE5}" srcOrd="0" destOrd="0" presId="urn:microsoft.com/office/officeart/2005/8/layout/lProcess2"/>
    <dgm:cxn modelId="{29704A47-BF26-4858-8160-493B0A214DE1}" type="presParOf" srcId="{CEE31360-CF12-4759-B58F-154EE4D829F5}" destId="{D6F11EF1-8AEE-4579-924B-27859411692D}" srcOrd="0" destOrd="0" presId="urn:microsoft.com/office/officeart/2005/8/layout/lProcess2"/>
    <dgm:cxn modelId="{107D97EA-1835-4E63-B089-995DE72FA685}" type="presParOf" srcId="{D6F11EF1-8AEE-4579-924B-27859411692D}" destId="{9B201ABA-94F9-4CCF-896C-D0A2CC90AC58}" srcOrd="0" destOrd="0" presId="urn:microsoft.com/office/officeart/2005/8/layout/lProcess2"/>
    <dgm:cxn modelId="{B4C71F57-7428-4D3E-81A5-069FF69ACB1D}" type="presParOf" srcId="{D6F11EF1-8AEE-4579-924B-27859411692D}" destId="{F9023CBF-13CB-4EAB-A385-CA0DD7F053E7}" srcOrd="1" destOrd="0" presId="urn:microsoft.com/office/officeart/2005/8/layout/lProcess2"/>
    <dgm:cxn modelId="{DE7C8920-858A-4D66-A999-D05C5FDD3054}" type="presParOf" srcId="{D6F11EF1-8AEE-4579-924B-27859411692D}" destId="{E1B1B678-B231-438B-831A-5D8A0DFC0928}" srcOrd="2" destOrd="0" presId="urn:microsoft.com/office/officeart/2005/8/layout/lProcess2"/>
    <dgm:cxn modelId="{EED0A881-A9F6-4C85-846A-00669028CCCA}" type="presParOf" srcId="{E1B1B678-B231-438B-831A-5D8A0DFC0928}" destId="{4E858E5E-BC69-4FE8-9EA5-B847C36A2585}" srcOrd="0" destOrd="0" presId="urn:microsoft.com/office/officeart/2005/8/layout/lProcess2"/>
    <dgm:cxn modelId="{2399F113-7990-4673-8312-658A26A0D1D1}" type="presParOf" srcId="{4E858E5E-BC69-4FE8-9EA5-B847C36A2585}" destId="{A49B292B-0B90-4CDB-BF24-47126AFEA160}" srcOrd="0" destOrd="0" presId="urn:microsoft.com/office/officeart/2005/8/layout/lProcess2"/>
    <dgm:cxn modelId="{E9B299F2-6A4C-488E-9152-9E8AFAEDCF2D}" type="presParOf" srcId="{4E858E5E-BC69-4FE8-9EA5-B847C36A2585}" destId="{C3577F0E-F62C-4800-ADA4-2836DE8B819C}" srcOrd="1" destOrd="0" presId="urn:microsoft.com/office/officeart/2005/8/layout/lProcess2"/>
    <dgm:cxn modelId="{08CA86EC-8A72-4864-9776-20D830FD3BAD}" type="presParOf" srcId="{4E858E5E-BC69-4FE8-9EA5-B847C36A2585}" destId="{990720DE-BD3C-4AAA-AE56-28FEEFAE0E84}" srcOrd="2" destOrd="0" presId="urn:microsoft.com/office/officeart/2005/8/layout/lProcess2"/>
    <dgm:cxn modelId="{69534439-60EF-4243-BDDD-15843E793CD6}" type="presParOf" srcId="{4E858E5E-BC69-4FE8-9EA5-B847C36A2585}" destId="{FA76FE46-0590-4487-A425-EC34CAF316BA}" srcOrd="3" destOrd="0" presId="urn:microsoft.com/office/officeart/2005/8/layout/lProcess2"/>
    <dgm:cxn modelId="{82BBD0FC-FC42-4AF9-B254-C7F35E188A2A}" type="presParOf" srcId="{4E858E5E-BC69-4FE8-9EA5-B847C36A2585}" destId="{DC03BF78-24E9-4903-8BFC-3A2277C6E429}" srcOrd="4" destOrd="0" presId="urn:microsoft.com/office/officeart/2005/8/layout/lProcess2"/>
    <dgm:cxn modelId="{FD68D3AE-D6F1-41FB-951D-97E526E953EA}" type="presParOf" srcId="{4E858E5E-BC69-4FE8-9EA5-B847C36A2585}" destId="{4E79FF01-84E1-42A9-BB36-F269B0DAA789}" srcOrd="5" destOrd="0" presId="urn:microsoft.com/office/officeart/2005/8/layout/lProcess2"/>
    <dgm:cxn modelId="{C685CEC2-9EC7-4423-B86A-3A30E860748E}" type="presParOf" srcId="{4E858E5E-BC69-4FE8-9EA5-B847C36A2585}" destId="{7897C14C-1419-4601-99D7-F14BF9468319}" srcOrd="6" destOrd="0" presId="urn:microsoft.com/office/officeart/2005/8/layout/lProcess2"/>
    <dgm:cxn modelId="{B78D6DE8-F32A-4726-A730-4C2B7D2557D4}" type="presParOf" srcId="{CEE31360-CF12-4759-B58F-154EE4D829F5}" destId="{382AE3C4-B722-4187-8868-E345345079AE}" srcOrd="1" destOrd="0" presId="urn:microsoft.com/office/officeart/2005/8/layout/lProcess2"/>
    <dgm:cxn modelId="{D2447EBB-38A1-48F2-9E28-3ED2B90BA53C}" type="presParOf" srcId="{CEE31360-CF12-4759-B58F-154EE4D829F5}" destId="{AF18F5DD-746A-49D5-8380-63D362869F14}" srcOrd="2" destOrd="0" presId="urn:microsoft.com/office/officeart/2005/8/layout/lProcess2"/>
    <dgm:cxn modelId="{17BCCBDB-1DD7-42E3-BF59-20D765BB8025}" type="presParOf" srcId="{AF18F5DD-746A-49D5-8380-63D362869F14}" destId="{E80CAA09-33C8-4748-839C-A238114F5386}" srcOrd="0" destOrd="0" presId="urn:microsoft.com/office/officeart/2005/8/layout/lProcess2"/>
    <dgm:cxn modelId="{B9A4472B-09F8-4524-A052-F4B2743C0397}" type="presParOf" srcId="{AF18F5DD-746A-49D5-8380-63D362869F14}" destId="{6C7568BE-7024-46A1-969E-EA8E6B045159}" srcOrd="1" destOrd="0" presId="urn:microsoft.com/office/officeart/2005/8/layout/lProcess2"/>
    <dgm:cxn modelId="{4A041AF9-880D-4C4E-8F40-ED08284D3BE8}" type="presParOf" srcId="{AF18F5DD-746A-49D5-8380-63D362869F14}" destId="{94BAF42D-C054-4378-ABEB-9764C4129981}" srcOrd="2" destOrd="0" presId="urn:microsoft.com/office/officeart/2005/8/layout/lProcess2"/>
    <dgm:cxn modelId="{24EADA5A-7328-4819-9C13-BDC0D9DC9037}" type="presParOf" srcId="{94BAF42D-C054-4378-ABEB-9764C4129981}" destId="{7F56C7BB-AB4F-4F1F-9E26-4FC45AE3EBDA}" srcOrd="0" destOrd="0" presId="urn:microsoft.com/office/officeart/2005/8/layout/lProcess2"/>
    <dgm:cxn modelId="{E49AFAAF-7CEE-42AB-8597-8250218B99A6}" type="presParOf" srcId="{7F56C7BB-AB4F-4F1F-9E26-4FC45AE3EBDA}" destId="{EBA6A8CE-BC1A-408F-822E-CDFB91466FE5}" srcOrd="0" destOrd="0" presId="urn:microsoft.com/office/officeart/2005/8/layout/lProcess2"/>
    <dgm:cxn modelId="{E82BB522-92E7-487A-BAA5-B3418BE7D3BE}" type="presParOf" srcId="{7F56C7BB-AB4F-4F1F-9E26-4FC45AE3EBDA}" destId="{68B688B8-EC6A-4989-AEC7-0E85EFC47B66}" srcOrd="1" destOrd="0" presId="urn:microsoft.com/office/officeart/2005/8/layout/lProcess2"/>
    <dgm:cxn modelId="{9CA4EA0B-FEF6-49A5-B449-1B665A52FA58}" type="presParOf" srcId="{7F56C7BB-AB4F-4F1F-9E26-4FC45AE3EBDA}" destId="{52440C6E-8D0E-49D5-9233-0D135ECC0EFE}" srcOrd="2" destOrd="0" presId="urn:microsoft.com/office/officeart/2005/8/layout/lProcess2"/>
    <dgm:cxn modelId="{06CBC29C-867D-4461-B526-2038E09AB36F}" type="presParOf" srcId="{7F56C7BB-AB4F-4F1F-9E26-4FC45AE3EBDA}" destId="{118C3B85-C36B-47EA-B7FA-991F33927809}" srcOrd="3" destOrd="0" presId="urn:microsoft.com/office/officeart/2005/8/layout/lProcess2"/>
    <dgm:cxn modelId="{EEB4ACE2-828A-4815-A780-FD154937876E}" type="presParOf" srcId="{7F56C7BB-AB4F-4F1F-9E26-4FC45AE3EBDA}" destId="{47C3A60E-114F-452B-B1DA-085218600FEB}" srcOrd="4" destOrd="0" presId="urn:microsoft.com/office/officeart/2005/8/layout/lProcess2"/>
    <dgm:cxn modelId="{FE5F1B01-0837-4C72-B2FC-23F9FC9700DE}" type="presParOf" srcId="{CEE31360-CF12-4759-B58F-154EE4D829F5}" destId="{2BF49D28-FBE2-4FC5-9B4D-44CAD3C03C53}" srcOrd="3" destOrd="0" presId="urn:microsoft.com/office/officeart/2005/8/layout/lProcess2"/>
    <dgm:cxn modelId="{55A1D8C7-C6AC-40AF-927C-E4A7799D7C8B}" type="presParOf" srcId="{CEE31360-CF12-4759-B58F-154EE4D829F5}" destId="{86D426F2-859D-4D28-9B2B-9F98B9BC3B69}" srcOrd="4" destOrd="0" presId="urn:microsoft.com/office/officeart/2005/8/layout/lProcess2"/>
    <dgm:cxn modelId="{2AF169EC-4273-48AF-AD34-27254103B86D}" type="presParOf" srcId="{86D426F2-859D-4D28-9B2B-9F98B9BC3B69}" destId="{4E952432-77A0-4DB6-83FE-D20CE02AB295}" srcOrd="0" destOrd="0" presId="urn:microsoft.com/office/officeart/2005/8/layout/lProcess2"/>
    <dgm:cxn modelId="{FC727683-D3A8-4ECF-84F7-FC450EB6C8AE}" type="presParOf" srcId="{86D426F2-859D-4D28-9B2B-9F98B9BC3B69}" destId="{7CA70A2A-7D6A-4ED2-A07A-D853828782C4}" srcOrd="1" destOrd="0" presId="urn:microsoft.com/office/officeart/2005/8/layout/lProcess2"/>
    <dgm:cxn modelId="{5A87F0AF-30DD-488E-8DFE-FEA203B37D01}" type="presParOf" srcId="{86D426F2-859D-4D28-9B2B-9F98B9BC3B69}" destId="{E8F9D239-1422-4B5A-9D89-9264F8999282}" srcOrd="2" destOrd="0" presId="urn:microsoft.com/office/officeart/2005/8/layout/lProcess2"/>
    <dgm:cxn modelId="{CBBE3CB5-AAB7-44C6-B8DD-B72C3CF5BCC4}" type="presParOf" srcId="{E8F9D239-1422-4B5A-9D89-9264F8999282}" destId="{7C9BDF6B-0FE8-41F2-A1E9-7BCFDE2E163A}" srcOrd="0" destOrd="0" presId="urn:microsoft.com/office/officeart/2005/8/layout/lProcess2"/>
    <dgm:cxn modelId="{64C5FA9D-741C-4E2E-99DF-A1F89D9EF6C0}" type="presParOf" srcId="{7C9BDF6B-0FE8-41F2-A1E9-7BCFDE2E163A}" destId="{B779A812-DCB2-4119-8D7E-88716CD1E067}" srcOrd="0" destOrd="0" presId="urn:microsoft.com/office/officeart/2005/8/layout/lProcess2"/>
    <dgm:cxn modelId="{D46F2DAA-C620-4C41-812B-DD0DBB4041BC}" type="presParOf" srcId="{7C9BDF6B-0FE8-41F2-A1E9-7BCFDE2E163A}" destId="{916F5EF9-2A01-4A12-8043-48080317FE45}" srcOrd="1" destOrd="0" presId="urn:microsoft.com/office/officeart/2005/8/layout/lProcess2"/>
    <dgm:cxn modelId="{D1CCB0C0-7392-41A9-839F-6A771CC86244}" type="presParOf" srcId="{7C9BDF6B-0FE8-41F2-A1E9-7BCFDE2E163A}" destId="{BE50A5D9-85C1-40A2-AF5B-6A5E6EB05868}" srcOrd="2" destOrd="0" presId="urn:microsoft.com/office/officeart/2005/8/layout/lProcess2"/>
    <dgm:cxn modelId="{BE6D6EF7-9305-47BA-8595-C0E48E3CF5D3}" type="presParOf" srcId="{CEE31360-CF12-4759-B58F-154EE4D829F5}" destId="{39E522AF-343A-4CF2-B145-DA75F6FE9B5C}" srcOrd="5" destOrd="0" presId="urn:microsoft.com/office/officeart/2005/8/layout/lProcess2"/>
    <dgm:cxn modelId="{2BBD3E28-F650-499D-977E-73F918BF1CAF}" type="presParOf" srcId="{CEE31360-CF12-4759-B58F-154EE4D829F5}" destId="{89AC2AC0-63B7-4189-8758-A948533DE1D4}" srcOrd="6" destOrd="0" presId="urn:microsoft.com/office/officeart/2005/8/layout/lProcess2"/>
    <dgm:cxn modelId="{C6750868-3B64-43DE-BFDD-D96098D69058}" type="presParOf" srcId="{89AC2AC0-63B7-4189-8758-A948533DE1D4}" destId="{E57DCD15-D310-47D6-BD73-077882146D1E}" srcOrd="0" destOrd="0" presId="urn:microsoft.com/office/officeart/2005/8/layout/lProcess2"/>
    <dgm:cxn modelId="{0C3A1A3A-5F73-4827-BFCE-DEE5ADBC2AB9}" type="presParOf" srcId="{89AC2AC0-63B7-4189-8758-A948533DE1D4}" destId="{4E02A4D3-883D-4825-BFE6-D82511E14B78}" srcOrd="1" destOrd="0" presId="urn:microsoft.com/office/officeart/2005/8/layout/lProcess2"/>
    <dgm:cxn modelId="{B46D3D67-8C90-4C37-BBB4-C8A9545EEEBE}" type="presParOf" srcId="{89AC2AC0-63B7-4189-8758-A948533DE1D4}" destId="{7F9487CC-9040-4659-A83D-8852B53837BB}" srcOrd="2" destOrd="0" presId="urn:microsoft.com/office/officeart/2005/8/layout/lProcess2"/>
    <dgm:cxn modelId="{56869EAB-ED8B-470B-BCC4-8E5E634F4FDF}" type="presParOf" srcId="{7F9487CC-9040-4659-A83D-8852B53837BB}" destId="{1AD65338-6870-4F7E-AAAC-6778D4DF4C03}" srcOrd="0" destOrd="0" presId="urn:microsoft.com/office/officeart/2005/8/layout/lProcess2"/>
    <dgm:cxn modelId="{34746057-B2E1-4480-B214-DF61F804C8ED}" type="presParOf" srcId="{1AD65338-6870-4F7E-AAAC-6778D4DF4C03}" destId="{CBBEB380-FC89-493A-A6C6-C86C854A6E5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1C132-2020-4494-9AF3-67ACC02811A4}" type="doc">
      <dgm:prSet loTypeId="urn:microsoft.com/office/officeart/2005/8/layout/h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BF56926-EF1C-4255-BC08-886BABE7FF7C}">
      <dgm:prSet phldrT="[Text]"/>
      <dgm:spPr/>
      <dgm:t>
        <a:bodyPr/>
        <a:lstStyle/>
        <a:p>
          <a:r>
            <a:rPr lang="en-GB" dirty="0"/>
            <a:t>Look</a:t>
          </a:r>
        </a:p>
      </dgm:t>
    </dgm:pt>
    <dgm:pt modelId="{8183DB9C-B97B-4B07-A70A-EFDAFE5F19BB}" type="parTrans" cxnId="{0E5575FA-9A68-49C7-BB17-699FCD0F4525}">
      <dgm:prSet/>
      <dgm:spPr/>
      <dgm:t>
        <a:bodyPr/>
        <a:lstStyle/>
        <a:p>
          <a:endParaRPr lang="en-GB"/>
        </a:p>
      </dgm:t>
    </dgm:pt>
    <dgm:pt modelId="{2F68D62D-15DB-4E6E-B09B-415BB6CD9FF2}" type="sibTrans" cxnId="{0E5575FA-9A68-49C7-BB17-699FCD0F4525}">
      <dgm:prSet/>
      <dgm:spPr/>
      <dgm:t>
        <a:bodyPr/>
        <a:lstStyle/>
        <a:p>
          <a:endParaRPr lang="en-GB"/>
        </a:p>
      </dgm:t>
    </dgm:pt>
    <dgm:pt modelId="{DE86A1B6-7A72-418F-9D1B-FAD641076720}">
      <dgm:prSet phldrT="[Text]"/>
      <dgm:spPr/>
      <dgm:t>
        <a:bodyPr/>
        <a:lstStyle/>
        <a:p>
          <a:r>
            <a:rPr lang="en-GB" dirty="0"/>
            <a:t>Chest movement</a:t>
          </a:r>
        </a:p>
      </dgm:t>
    </dgm:pt>
    <dgm:pt modelId="{6BBB97A7-8054-4794-A181-877BD8783DA2}" type="parTrans" cxnId="{E9CC9D83-07CF-44C7-B3AF-2B569068677C}">
      <dgm:prSet/>
      <dgm:spPr/>
      <dgm:t>
        <a:bodyPr/>
        <a:lstStyle/>
        <a:p>
          <a:endParaRPr lang="en-GB"/>
        </a:p>
      </dgm:t>
    </dgm:pt>
    <dgm:pt modelId="{9D9E752D-9DFC-4C68-BD84-0C65DBB6BD41}" type="sibTrans" cxnId="{E9CC9D83-07CF-44C7-B3AF-2B569068677C}">
      <dgm:prSet/>
      <dgm:spPr/>
      <dgm:t>
        <a:bodyPr/>
        <a:lstStyle/>
        <a:p>
          <a:endParaRPr lang="en-GB"/>
        </a:p>
      </dgm:t>
    </dgm:pt>
    <dgm:pt modelId="{86ABE7FC-68B5-479B-A2F9-0DC7C4125E7A}">
      <dgm:prSet phldrT="[Text]"/>
      <dgm:spPr/>
      <dgm:t>
        <a:bodyPr/>
        <a:lstStyle/>
        <a:p>
          <a:r>
            <a:rPr lang="en-GB" dirty="0"/>
            <a:t>Listen</a:t>
          </a:r>
        </a:p>
      </dgm:t>
    </dgm:pt>
    <dgm:pt modelId="{D95B8F1D-D0F6-48C9-80EB-1357F4D37ACC}" type="parTrans" cxnId="{633AC55F-C45F-4CBB-94AD-B8820803EC3D}">
      <dgm:prSet/>
      <dgm:spPr/>
      <dgm:t>
        <a:bodyPr/>
        <a:lstStyle/>
        <a:p>
          <a:endParaRPr lang="en-GB"/>
        </a:p>
      </dgm:t>
    </dgm:pt>
    <dgm:pt modelId="{17FDBF19-15E1-4A7F-84C8-60AA9D80EE93}" type="sibTrans" cxnId="{633AC55F-C45F-4CBB-94AD-B8820803EC3D}">
      <dgm:prSet/>
      <dgm:spPr/>
      <dgm:t>
        <a:bodyPr/>
        <a:lstStyle/>
        <a:p>
          <a:endParaRPr lang="en-GB"/>
        </a:p>
      </dgm:t>
    </dgm:pt>
    <dgm:pt modelId="{783FE844-8D6C-4406-BC2B-13C5B45F3171}">
      <dgm:prSet phldrT="[Text]"/>
      <dgm:spPr/>
      <dgm:t>
        <a:bodyPr/>
        <a:lstStyle/>
        <a:p>
          <a:r>
            <a:rPr lang="en-GB" dirty="0"/>
            <a:t>At the mouth/nose</a:t>
          </a:r>
        </a:p>
      </dgm:t>
    </dgm:pt>
    <dgm:pt modelId="{BE4819BD-B84C-4148-BB33-3A4A79937709}" type="parTrans" cxnId="{F4651915-5A3F-45C8-AD99-AA77E0C6FD9A}">
      <dgm:prSet/>
      <dgm:spPr/>
      <dgm:t>
        <a:bodyPr/>
        <a:lstStyle/>
        <a:p>
          <a:endParaRPr lang="en-GB"/>
        </a:p>
      </dgm:t>
    </dgm:pt>
    <dgm:pt modelId="{C1F62B5A-B009-437C-9B3F-3D93980DC1DB}" type="sibTrans" cxnId="{F4651915-5A3F-45C8-AD99-AA77E0C6FD9A}">
      <dgm:prSet/>
      <dgm:spPr/>
      <dgm:t>
        <a:bodyPr/>
        <a:lstStyle/>
        <a:p>
          <a:endParaRPr lang="en-GB"/>
        </a:p>
      </dgm:t>
    </dgm:pt>
    <dgm:pt modelId="{CD5C3E41-959B-4BE2-B2C3-C15241F6E1F5}">
      <dgm:prSet phldrT="[Text]"/>
      <dgm:spPr/>
      <dgm:t>
        <a:bodyPr/>
        <a:lstStyle/>
        <a:p>
          <a:r>
            <a:rPr lang="en-GB" dirty="0"/>
            <a:t>Feel</a:t>
          </a:r>
        </a:p>
      </dgm:t>
    </dgm:pt>
    <dgm:pt modelId="{77D17BE1-72BE-49A2-88CD-0CEECE75DBCC}" type="parTrans" cxnId="{E21710DC-1793-41E5-9A2B-2DA116752791}">
      <dgm:prSet/>
      <dgm:spPr/>
      <dgm:t>
        <a:bodyPr/>
        <a:lstStyle/>
        <a:p>
          <a:endParaRPr lang="en-GB"/>
        </a:p>
      </dgm:t>
    </dgm:pt>
    <dgm:pt modelId="{CE0881E6-075E-46AC-9022-7EA0B58C03D3}" type="sibTrans" cxnId="{E21710DC-1793-41E5-9A2B-2DA116752791}">
      <dgm:prSet/>
      <dgm:spPr/>
      <dgm:t>
        <a:bodyPr/>
        <a:lstStyle/>
        <a:p>
          <a:endParaRPr lang="en-GB"/>
        </a:p>
      </dgm:t>
    </dgm:pt>
    <dgm:pt modelId="{D32A5D99-09E4-4D07-8D1E-57E5D06FDBF5}">
      <dgm:prSet phldrT="[Text]"/>
      <dgm:spPr/>
      <dgm:t>
        <a:bodyPr/>
        <a:lstStyle/>
        <a:p>
          <a:r>
            <a:rPr lang="en-GB" dirty="0"/>
            <a:t>At the mouth </a:t>
          </a:r>
        </a:p>
      </dgm:t>
    </dgm:pt>
    <dgm:pt modelId="{C715B8AE-B4F4-48C5-A610-0897759D7EB5}" type="parTrans" cxnId="{6CD32854-2079-4A4B-812F-2ADF1F61AD08}">
      <dgm:prSet/>
      <dgm:spPr/>
      <dgm:t>
        <a:bodyPr/>
        <a:lstStyle/>
        <a:p>
          <a:endParaRPr lang="en-GB"/>
        </a:p>
      </dgm:t>
    </dgm:pt>
    <dgm:pt modelId="{398CC19C-2B6E-46FE-A94A-3D73EA979AC8}" type="sibTrans" cxnId="{6CD32854-2079-4A4B-812F-2ADF1F61AD08}">
      <dgm:prSet/>
      <dgm:spPr/>
      <dgm:t>
        <a:bodyPr/>
        <a:lstStyle/>
        <a:p>
          <a:endParaRPr lang="en-GB"/>
        </a:p>
      </dgm:t>
    </dgm:pt>
    <dgm:pt modelId="{037C9A79-4445-4524-B8FF-7B753B9911EF}">
      <dgm:prSet phldrT="[Text]"/>
      <dgm:spPr/>
      <dgm:t>
        <a:bodyPr/>
        <a:lstStyle/>
        <a:p>
          <a:r>
            <a:rPr lang="en-GB" dirty="0"/>
            <a:t>Normal/abnormal</a:t>
          </a:r>
        </a:p>
      </dgm:t>
    </dgm:pt>
    <dgm:pt modelId="{BC662290-55D9-4FF5-BB6F-2F4F1868A405}" type="parTrans" cxnId="{B6435184-81FD-4138-B1F1-3B7C0551AB75}">
      <dgm:prSet/>
      <dgm:spPr/>
      <dgm:t>
        <a:bodyPr/>
        <a:lstStyle/>
        <a:p>
          <a:endParaRPr lang="en-GB"/>
        </a:p>
      </dgm:t>
    </dgm:pt>
    <dgm:pt modelId="{86998DF6-3A19-4C83-B481-0F1AFB872499}" type="sibTrans" cxnId="{B6435184-81FD-4138-B1F1-3B7C0551AB75}">
      <dgm:prSet/>
      <dgm:spPr/>
      <dgm:t>
        <a:bodyPr/>
        <a:lstStyle/>
        <a:p>
          <a:endParaRPr lang="en-GB"/>
        </a:p>
      </dgm:t>
    </dgm:pt>
    <dgm:pt modelId="{51E424BC-F64E-49BD-B42B-0AD3657E2160}">
      <dgm:prSet phldrT="[Text]"/>
      <dgm:spPr/>
      <dgm:t>
        <a:bodyPr/>
        <a:lstStyle/>
        <a:p>
          <a:r>
            <a:rPr lang="en-GB" dirty="0"/>
            <a:t>Sounds</a:t>
          </a:r>
        </a:p>
      </dgm:t>
    </dgm:pt>
    <dgm:pt modelId="{E1F1EF58-7B47-4DE6-907A-E2B91C4C95E2}" type="parTrans" cxnId="{2D8FEB7B-E3BD-47BE-858B-A3BEAE18FD13}">
      <dgm:prSet/>
      <dgm:spPr/>
      <dgm:t>
        <a:bodyPr/>
        <a:lstStyle/>
        <a:p>
          <a:endParaRPr lang="en-GB"/>
        </a:p>
      </dgm:t>
    </dgm:pt>
    <dgm:pt modelId="{6B2914C8-9257-4FB2-B989-1BFE9C8C460C}" type="sibTrans" cxnId="{2D8FEB7B-E3BD-47BE-858B-A3BEAE18FD13}">
      <dgm:prSet/>
      <dgm:spPr/>
      <dgm:t>
        <a:bodyPr/>
        <a:lstStyle/>
        <a:p>
          <a:endParaRPr lang="en-GB"/>
        </a:p>
      </dgm:t>
    </dgm:pt>
    <dgm:pt modelId="{0802C702-4201-47B7-A8E2-73519981C3E3}" type="pres">
      <dgm:prSet presAssocID="{4AD1C132-2020-4494-9AF3-67ACC02811A4}" presName="Name0" presStyleCnt="0">
        <dgm:presLayoutVars>
          <dgm:dir/>
          <dgm:animLvl val="lvl"/>
          <dgm:resizeHandles val="exact"/>
        </dgm:presLayoutVars>
      </dgm:prSet>
      <dgm:spPr/>
    </dgm:pt>
    <dgm:pt modelId="{525E7AEE-559D-443C-A4EF-2504CFA07BC1}" type="pres">
      <dgm:prSet presAssocID="{BBF56926-EF1C-4255-BC08-886BABE7FF7C}" presName="composite" presStyleCnt="0"/>
      <dgm:spPr/>
    </dgm:pt>
    <dgm:pt modelId="{1B778746-EB3C-4E11-80F5-CCDD3787624E}" type="pres">
      <dgm:prSet presAssocID="{BBF56926-EF1C-4255-BC08-886BABE7FF7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3486C0A-D543-44EC-B71D-483E8DFB0F29}" type="pres">
      <dgm:prSet presAssocID="{BBF56926-EF1C-4255-BC08-886BABE7FF7C}" presName="desTx" presStyleLbl="alignAccFollowNode1" presStyleIdx="0" presStyleCnt="3">
        <dgm:presLayoutVars>
          <dgm:bulletEnabled val="1"/>
        </dgm:presLayoutVars>
      </dgm:prSet>
      <dgm:spPr/>
    </dgm:pt>
    <dgm:pt modelId="{97643E0D-F0E6-49C9-A74C-C3569E239AD2}" type="pres">
      <dgm:prSet presAssocID="{2F68D62D-15DB-4E6E-B09B-415BB6CD9FF2}" presName="space" presStyleCnt="0"/>
      <dgm:spPr/>
    </dgm:pt>
    <dgm:pt modelId="{86C555BE-12B7-4C14-9155-9B536075596B}" type="pres">
      <dgm:prSet presAssocID="{86ABE7FC-68B5-479B-A2F9-0DC7C4125E7A}" presName="composite" presStyleCnt="0"/>
      <dgm:spPr/>
    </dgm:pt>
    <dgm:pt modelId="{BB6FE471-488E-4939-9655-5FF2DE47B6B2}" type="pres">
      <dgm:prSet presAssocID="{86ABE7FC-68B5-479B-A2F9-0DC7C4125E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E9B3E3E-A44E-4BE8-84D2-9D71D7A1A1C3}" type="pres">
      <dgm:prSet presAssocID="{86ABE7FC-68B5-479B-A2F9-0DC7C4125E7A}" presName="desTx" presStyleLbl="alignAccFollowNode1" presStyleIdx="1" presStyleCnt="3">
        <dgm:presLayoutVars>
          <dgm:bulletEnabled val="1"/>
        </dgm:presLayoutVars>
      </dgm:prSet>
      <dgm:spPr/>
    </dgm:pt>
    <dgm:pt modelId="{DBDCFA90-7ACE-40C0-9C23-64A0BFCD1C58}" type="pres">
      <dgm:prSet presAssocID="{17FDBF19-15E1-4A7F-84C8-60AA9D80EE93}" presName="space" presStyleCnt="0"/>
      <dgm:spPr/>
    </dgm:pt>
    <dgm:pt modelId="{871FA2EA-BDD8-4206-85E1-65932656C9D8}" type="pres">
      <dgm:prSet presAssocID="{CD5C3E41-959B-4BE2-B2C3-C15241F6E1F5}" presName="composite" presStyleCnt="0"/>
      <dgm:spPr/>
    </dgm:pt>
    <dgm:pt modelId="{16D160AB-12AA-4282-BAB4-0521A761708D}" type="pres">
      <dgm:prSet presAssocID="{CD5C3E41-959B-4BE2-B2C3-C15241F6E1F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14C3EC7-6F94-44C3-B47C-3C3972675630}" type="pres">
      <dgm:prSet presAssocID="{CD5C3E41-959B-4BE2-B2C3-C15241F6E1F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4651915-5A3F-45C8-AD99-AA77E0C6FD9A}" srcId="{86ABE7FC-68B5-479B-A2F9-0DC7C4125E7A}" destId="{783FE844-8D6C-4406-BC2B-13C5B45F3171}" srcOrd="0" destOrd="0" parTransId="{BE4819BD-B84C-4148-BB33-3A4A79937709}" sibTransId="{C1F62B5A-B009-437C-9B3F-3D93980DC1DB}"/>
    <dgm:cxn modelId="{9FB77636-1477-49A5-A113-A7D2D2F05182}" type="presOf" srcId="{D32A5D99-09E4-4D07-8D1E-57E5D06FDBF5}" destId="{314C3EC7-6F94-44C3-B47C-3C3972675630}" srcOrd="0" destOrd="0" presId="urn:microsoft.com/office/officeart/2005/8/layout/hList1"/>
    <dgm:cxn modelId="{80AD9C3C-9311-4ED0-BE5B-70C712440EB9}" type="presOf" srcId="{51E424BC-F64E-49BD-B42B-0AD3657E2160}" destId="{BE9B3E3E-A44E-4BE8-84D2-9D71D7A1A1C3}" srcOrd="0" destOrd="1" presId="urn:microsoft.com/office/officeart/2005/8/layout/hList1"/>
    <dgm:cxn modelId="{633AC55F-C45F-4CBB-94AD-B8820803EC3D}" srcId="{4AD1C132-2020-4494-9AF3-67ACC02811A4}" destId="{86ABE7FC-68B5-479B-A2F9-0DC7C4125E7A}" srcOrd="1" destOrd="0" parTransId="{D95B8F1D-D0F6-48C9-80EB-1357F4D37ACC}" sibTransId="{17FDBF19-15E1-4A7F-84C8-60AA9D80EE93}"/>
    <dgm:cxn modelId="{3EB46063-7207-4496-886F-A0D99B19ACA8}" type="presOf" srcId="{DE86A1B6-7A72-418F-9D1B-FAD641076720}" destId="{73486C0A-D543-44EC-B71D-483E8DFB0F29}" srcOrd="0" destOrd="0" presId="urn:microsoft.com/office/officeart/2005/8/layout/hList1"/>
    <dgm:cxn modelId="{9A9E1C46-5FD1-4675-9ACF-3CAA41B7343B}" type="presOf" srcId="{86ABE7FC-68B5-479B-A2F9-0DC7C4125E7A}" destId="{BB6FE471-488E-4939-9655-5FF2DE47B6B2}" srcOrd="0" destOrd="0" presId="urn:microsoft.com/office/officeart/2005/8/layout/hList1"/>
    <dgm:cxn modelId="{0FC49E67-C126-447D-A330-7240577A2777}" type="presOf" srcId="{037C9A79-4445-4524-B8FF-7B753B9911EF}" destId="{73486C0A-D543-44EC-B71D-483E8DFB0F29}" srcOrd="0" destOrd="1" presId="urn:microsoft.com/office/officeart/2005/8/layout/hList1"/>
    <dgm:cxn modelId="{6CD32854-2079-4A4B-812F-2ADF1F61AD08}" srcId="{CD5C3E41-959B-4BE2-B2C3-C15241F6E1F5}" destId="{D32A5D99-09E4-4D07-8D1E-57E5D06FDBF5}" srcOrd="0" destOrd="0" parTransId="{C715B8AE-B4F4-48C5-A610-0897759D7EB5}" sibTransId="{398CC19C-2B6E-46FE-A94A-3D73EA979AC8}"/>
    <dgm:cxn modelId="{AB8E9158-F0F0-4166-8530-DA8135DF3584}" type="presOf" srcId="{BBF56926-EF1C-4255-BC08-886BABE7FF7C}" destId="{1B778746-EB3C-4E11-80F5-CCDD3787624E}" srcOrd="0" destOrd="0" presId="urn:microsoft.com/office/officeart/2005/8/layout/hList1"/>
    <dgm:cxn modelId="{2D8FEB7B-E3BD-47BE-858B-A3BEAE18FD13}" srcId="{86ABE7FC-68B5-479B-A2F9-0DC7C4125E7A}" destId="{51E424BC-F64E-49BD-B42B-0AD3657E2160}" srcOrd="1" destOrd="0" parTransId="{E1F1EF58-7B47-4DE6-907A-E2B91C4C95E2}" sibTransId="{6B2914C8-9257-4FB2-B989-1BFE9C8C460C}"/>
    <dgm:cxn modelId="{E9CC9D83-07CF-44C7-B3AF-2B569068677C}" srcId="{BBF56926-EF1C-4255-BC08-886BABE7FF7C}" destId="{DE86A1B6-7A72-418F-9D1B-FAD641076720}" srcOrd="0" destOrd="0" parTransId="{6BBB97A7-8054-4794-A181-877BD8783DA2}" sibTransId="{9D9E752D-9DFC-4C68-BD84-0C65DBB6BD41}"/>
    <dgm:cxn modelId="{B6435184-81FD-4138-B1F1-3B7C0551AB75}" srcId="{BBF56926-EF1C-4255-BC08-886BABE7FF7C}" destId="{037C9A79-4445-4524-B8FF-7B753B9911EF}" srcOrd="1" destOrd="0" parTransId="{BC662290-55D9-4FF5-BB6F-2F4F1868A405}" sibTransId="{86998DF6-3A19-4C83-B481-0F1AFB872499}"/>
    <dgm:cxn modelId="{B2695DB2-B760-417D-A0D4-8B6C9F076E58}" type="presOf" srcId="{783FE844-8D6C-4406-BC2B-13C5B45F3171}" destId="{BE9B3E3E-A44E-4BE8-84D2-9D71D7A1A1C3}" srcOrd="0" destOrd="0" presId="urn:microsoft.com/office/officeart/2005/8/layout/hList1"/>
    <dgm:cxn modelId="{E21710DC-1793-41E5-9A2B-2DA116752791}" srcId="{4AD1C132-2020-4494-9AF3-67ACC02811A4}" destId="{CD5C3E41-959B-4BE2-B2C3-C15241F6E1F5}" srcOrd="2" destOrd="0" parTransId="{77D17BE1-72BE-49A2-88CD-0CEECE75DBCC}" sibTransId="{CE0881E6-075E-46AC-9022-7EA0B58C03D3}"/>
    <dgm:cxn modelId="{8ECE08E8-4442-454D-81E0-4C5EBB778689}" type="presOf" srcId="{4AD1C132-2020-4494-9AF3-67ACC02811A4}" destId="{0802C702-4201-47B7-A8E2-73519981C3E3}" srcOrd="0" destOrd="0" presId="urn:microsoft.com/office/officeart/2005/8/layout/hList1"/>
    <dgm:cxn modelId="{B266B6E9-61F4-4702-AB72-A5D9F27C9114}" type="presOf" srcId="{CD5C3E41-959B-4BE2-B2C3-C15241F6E1F5}" destId="{16D160AB-12AA-4282-BAB4-0521A761708D}" srcOrd="0" destOrd="0" presId="urn:microsoft.com/office/officeart/2005/8/layout/hList1"/>
    <dgm:cxn modelId="{0E5575FA-9A68-49C7-BB17-699FCD0F4525}" srcId="{4AD1C132-2020-4494-9AF3-67ACC02811A4}" destId="{BBF56926-EF1C-4255-BC08-886BABE7FF7C}" srcOrd="0" destOrd="0" parTransId="{8183DB9C-B97B-4B07-A70A-EFDAFE5F19BB}" sibTransId="{2F68D62D-15DB-4E6E-B09B-415BB6CD9FF2}"/>
    <dgm:cxn modelId="{285C691D-F628-4808-9266-E2C7DF241A96}" type="presParOf" srcId="{0802C702-4201-47B7-A8E2-73519981C3E3}" destId="{525E7AEE-559D-443C-A4EF-2504CFA07BC1}" srcOrd="0" destOrd="0" presId="urn:microsoft.com/office/officeart/2005/8/layout/hList1"/>
    <dgm:cxn modelId="{E3EF9D46-20BD-4AFB-BA4A-8BF2D6F1EAD6}" type="presParOf" srcId="{525E7AEE-559D-443C-A4EF-2504CFA07BC1}" destId="{1B778746-EB3C-4E11-80F5-CCDD3787624E}" srcOrd="0" destOrd="0" presId="urn:microsoft.com/office/officeart/2005/8/layout/hList1"/>
    <dgm:cxn modelId="{016E8E91-7054-42FE-AD8F-FD7C6464F86A}" type="presParOf" srcId="{525E7AEE-559D-443C-A4EF-2504CFA07BC1}" destId="{73486C0A-D543-44EC-B71D-483E8DFB0F29}" srcOrd="1" destOrd="0" presId="urn:microsoft.com/office/officeart/2005/8/layout/hList1"/>
    <dgm:cxn modelId="{DBF2F376-03D7-4A19-992C-40F59E84274A}" type="presParOf" srcId="{0802C702-4201-47B7-A8E2-73519981C3E3}" destId="{97643E0D-F0E6-49C9-A74C-C3569E239AD2}" srcOrd="1" destOrd="0" presId="urn:microsoft.com/office/officeart/2005/8/layout/hList1"/>
    <dgm:cxn modelId="{60327BDD-E034-4A33-A295-98450152AC99}" type="presParOf" srcId="{0802C702-4201-47B7-A8E2-73519981C3E3}" destId="{86C555BE-12B7-4C14-9155-9B536075596B}" srcOrd="2" destOrd="0" presId="urn:microsoft.com/office/officeart/2005/8/layout/hList1"/>
    <dgm:cxn modelId="{1961481C-25ED-4056-B3B0-4BA808B7F500}" type="presParOf" srcId="{86C555BE-12B7-4C14-9155-9B536075596B}" destId="{BB6FE471-488E-4939-9655-5FF2DE47B6B2}" srcOrd="0" destOrd="0" presId="urn:microsoft.com/office/officeart/2005/8/layout/hList1"/>
    <dgm:cxn modelId="{607C0AFF-C45B-4E1F-A194-6615D102FEAB}" type="presParOf" srcId="{86C555BE-12B7-4C14-9155-9B536075596B}" destId="{BE9B3E3E-A44E-4BE8-84D2-9D71D7A1A1C3}" srcOrd="1" destOrd="0" presId="urn:microsoft.com/office/officeart/2005/8/layout/hList1"/>
    <dgm:cxn modelId="{65F55F50-A32B-44C6-A08B-2254C60119A4}" type="presParOf" srcId="{0802C702-4201-47B7-A8E2-73519981C3E3}" destId="{DBDCFA90-7ACE-40C0-9C23-64A0BFCD1C58}" srcOrd="3" destOrd="0" presId="urn:microsoft.com/office/officeart/2005/8/layout/hList1"/>
    <dgm:cxn modelId="{E3EFA90E-E800-471C-83C5-09C4C4721439}" type="presParOf" srcId="{0802C702-4201-47B7-A8E2-73519981C3E3}" destId="{871FA2EA-BDD8-4206-85E1-65932656C9D8}" srcOrd="4" destOrd="0" presId="urn:microsoft.com/office/officeart/2005/8/layout/hList1"/>
    <dgm:cxn modelId="{35719874-9905-4AC3-9B5D-92B958A92C51}" type="presParOf" srcId="{871FA2EA-BDD8-4206-85E1-65932656C9D8}" destId="{16D160AB-12AA-4282-BAB4-0521A761708D}" srcOrd="0" destOrd="0" presId="urn:microsoft.com/office/officeart/2005/8/layout/hList1"/>
    <dgm:cxn modelId="{C15652B4-A63A-4ECA-B25B-AB6CA0873296}" type="presParOf" srcId="{871FA2EA-BDD8-4206-85E1-65932656C9D8}" destId="{314C3EC7-6F94-44C3-B47C-3C39726756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01ABA-94F9-4CCF-896C-D0A2CC90AC58}">
      <dsp:nvSpPr>
        <dsp:cNvPr id="0" name=""/>
        <dsp:cNvSpPr/>
      </dsp:nvSpPr>
      <dsp:spPr>
        <a:xfrm>
          <a:off x="1822" y="0"/>
          <a:ext cx="1788685" cy="2479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Sounds</a:t>
          </a:r>
        </a:p>
      </dsp:txBody>
      <dsp:txXfrm>
        <a:off x="1822" y="0"/>
        <a:ext cx="1788685" cy="743947"/>
      </dsp:txXfrm>
    </dsp:sp>
    <dsp:sp modelId="{A49B292B-0B90-4CDB-BF24-47126AFEA160}">
      <dsp:nvSpPr>
        <dsp:cNvPr id="0" name=""/>
        <dsp:cNvSpPr/>
      </dsp:nvSpPr>
      <dsp:spPr>
        <a:xfrm>
          <a:off x="180691" y="744007"/>
          <a:ext cx="1430948" cy="361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Snoring</a:t>
          </a:r>
        </a:p>
      </dsp:txBody>
      <dsp:txXfrm>
        <a:off x="191272" y="754588"/>
        <a:ext cx="1409786" cy="340095"/>
      </dsp:txXfrm>
    </dsp:sp>
    <dsp:sp modelId="{990720DE-BD3C-4AAA-AE56-28FEEFAE0E84}">
      <dsp:nvSpPr>
        <dsp:cNvPr id="0" name=""/>
        <dsp:cNvSpPr/>
      </dsp:nvSpPr>
      <dsp:spPr>
        <a:xfrm>
          <a:off x="180691" y="1160843"/>
          <a:ext cx="1430948" cy="361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shade val="51000"/>
                <a:satMod val="130000"/>
              </a:schemeClr>
            </a:gs>
            <a:gs pos="80000">
              <a:schemeClr val="accent4">
                <a:hueOff val="-496086"/>
                <a:satOff val="2989"/>
                <a:lumOff val="240"/>
                <a:alphaOff val="0"/>
                <a:shade val="93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Striddor</a:t>
          </a:r>
          <a:endParaRPr lang="en-GB" sz="1400" b="1" kern="1200" dirty="0"/>
        </a:p>
      </dsp:txBody>
      <dsp:txXfrm>
        <a:off x="191272" y="1171424"/>
        <a:ext cx="1409786" cy="340095"/>
      </dsp:txXfrm>
    </dsp:sp>
    <dsp:sp modelId="{DC03BF78-24E9-4903-8BFC-3A2277C6E429}">
      <dsp:nvSpPr>
        <dsp:cNvPr id="0" name=""/>
        <dsp:cNvSpPr/>
      </dsp:nvSpPr>
      <dsp:spPr>
        <a:xfrm>
          <a:off x="180691" y="1577679"/>
          <a:ext cx="1430948" cy="361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shade val="51000"/>
                <a:satMod val="130000"/>
              </a:schemeClr>
            </a:gs>
            <a:gs pos="80000">
              <a:schemeClr val="accent4">
                <a:hueOff val="-992171"/>
                <a:satOff val="5978"/>
                <a:lumOff val="479"/>
                <a:alphaOff val="0"/>
                <a:shade val="93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Grunting</a:t>
          </a:r>
        </a:p>
      </dsp:txBody>
      <dsp:txXfrm>
        <a:off x="191272" y="1588260"/>
        <a:ext cx="1409786" cy="340095"/>
      </dsp:txXfrm>
    </dsp:sp>
    <dsp:sp modelId="{7897C14C-1419-4601-99D7-F14BF9468319}">
      <dsp:nvSpPr>
        <dsp:cNvPr id="0" name=""/>
        <dsp:cNvSpPr/>
      </dsp:nvSpPr>
      <dsp:spPr>
        <a:xfrm>
          <a:off x="180691" y="1994514"/>
          <a:ext cx="1430948" cy="361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Wheezing</a:t>
          </a:r>
        </a:p>
      </dsp:txBody>
      <dsp:txXfrm>
        <a:off x="191272" y="2005095"/>
        <a:ext cx="1409786" cy="340095"/>
      </dsp:txXfrm>
    </dsp:sp>
    <dsp:sp modelId="{E80CAA09-33C8-4748-839C-A238114F5386}">
      <dsp:nvSpPr>
        <dsp:cNvPr id="0" name=""/>
        <dsp:cNvSpPr/>
      </dsp:nvSpPr>
      <dsp:spPr>
        <a:xfrm>
          <a:off x="1924659" y="0"/>
          <a:ext cx="1788685" cy="2479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Position</a:t>
          </a:r>
        </a:p>
      </dsp:txBody>
      <dsp:txXfrm>
        <a:off x="1924659" y="0"/>
        <a:ext cx="1788685" cy="743947"/>
      </dsp:txXfrm>
    </dsp:sp>
    <dsp:sp modelId="{EBA6A8CE-BC1A-408F-822E-CDFB91466FE5}">
      <dsp:nvSpPr>
        <dsp:cNvPr id="0" name=""/>
        <dsp:cNvSpPr/>
      </dsp:nvSpPr>
      <dsp:spPr>
        <a:xfrm>
          <a:off x="2103527" y="744159"/>
          <a:ext cx="1430948" cy="487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84342"/>
                <a:satOff val="11955"/>
                <a:lumOff val="958"/>
                <a:alphaOff val="0"/>
                <a:shade val="51000"/>
                <a:satMod val="130000"/>
              </a:schemeClr>
            </a:gs>
            <a:gs pos="80000">
              <a:schemeClr val="accent4">
                <a:hueOff val="-1984342"/>
                <a:satOff val="11955"/>
                <a:lumOff val="958"/>
                <a:alphaOff val="0"/>
                <a:shade val="93000"/>
                <a:satMod val="130000"/>
              </a:schemeClr>
            </a:gs>
            <a:gs pos="100000">
              <a:schemeClr val="accent4">
                <a:hueOff val="-1984342"/>
                <a:satOff val="11955"/>
                <a:lumOff val="9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Sniffing the morning air</a:t>
          </a:r>
        </a:p>
      </dsp:txBody>
      <dsp:txXfrm>
        <a:off x="2117796" y="758428"/>
        <a:ext cx="1402410" cy="458648"/>
      </dsp:txXfrm>
    </dsp:sp>
    <dsp:sp modelId="{52440C6E-8D0E-49D5-9233-0D135ECC0EFE}">
      <dsp:nvSpPr>
        <dsp:cNvPr id="0" name=""/>
        <dsp:cNvSpPr/>
      </dsp:nvSpPr>
      <dsp:spPr>
        <a:xfrm>
          <a:off x="2103527" y="1306296"/>
          <a:ext cx="1430948" cy="487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80428"/>
                <a:satOff val="14944"/>
                <a:lumOff val="1198"/>
                <a:alphaOff val="0"/>
                <a:shade val="51000"/>
                <a:satMod val="130000"/>
              </a:schemeClr>
            </a:gs>
            <a:gs pos="80000">
              <a:schemeClr val="accent4">
                <a:hueOff val="-2480428"/>
                <a:satOff val="14944"/>
                <a:lumOff val="1198"/>
                <a:alphaOff val="0"/>
                <a:shade val="93000"/>
                <a:satMod val="130000"/>
              </a:schemeClr>
            </a:gs>
            <a:gs pos="100000">
              <a:schemeClr val="accent4">
                <a:hueOff val="-2480428"/>
                <a:satOff val="14944"/>
                <a:lumOff val="11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Tripod</a:t>
          </a:r>
        </a:p>
      </dsp:txBody>
      <dsp:txXfrm>
        <a:off x="2117796" y="1320565"/>
        <a:ext cx="1402410" cy="458648"/>
      </dsp:txXfrm>
    </dsp:sp>
    <dsp:sp modelId="{47C3A60E-114F-452B-B1DA-085218600FEB}">
      <dsp:nvSpPr>
        <dsp:cNvPr id="0" name=""/>
        <dsp:cNvSpPr/>
      </dsp:nvSpPr>
      <dsp:spPr>
        <a:xfrm>
          <a:off x="2103527" y="1868434"/>
          <a:ext cx="1430948" cy="487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Refusing to lie down</a:t>
          </a:r>
        </a:p>
      </dsp:txBody>
      <dsp:txXfrm>
        <a:off x="2117796" y="1882703"/>
        <a:ext cx="1402410" cy="458648"/>
      </dsp:txXfrm>
    </dsp:sp>
    <dsp:sp modelId="{4E952432-77A0-4DB6-83FE-D20CE02AB295}">
      <dsp:nvSpPr>
        <dsp:cNvPr id="0" name=""/>
        <dsp:cNvSpPr/>
      </dsp:nvSpPr>
      <dsp:spPr>
        <a:xfrm>
          <a:off x="3847495" y="0"/>
          <a:ext cx="1788685" cy="2479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Recession</a:t>
          </a:r>
        </a:p>
      </dsp:txBody>
      <dsp:txXfrm>
        <a:off x="3847495" y="0"/>
        <a:ext cx="1788685" cy="743947"/>
      </dsp:txXfrm>
    </dsp:sp>
    <dsp:sp modelId="{B779A812-DCB2-4119-8D7E-88716CD1E067}">
      <dsp:nvSpPr>
        <dsp:cNvPr id="0" name=""/>
        <dsp:cNvSpPr/>
      </dsp:nvSpPr>
      <dsp:spPr>
        <a:xfrm>
          <a:off x="4026364" y="744673"/>
          <a:ext cx="1430948" cy="74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472599"/>
                <a:satOff val="20921"/>
                <a:lumOff val="1677"/>
                <a:alphaOff val="0"/>
                <a:shade val="51000"/>
                <a:satMod val="130000"/>
              </a:schemeClr>
            </a:gs>
            <a:gs pos="80000">
              <a:schemeClr val="accent4">
                <a:hueOff val="-3472599"/>
                <a:satOff val="20921"/>
                <a:lumOff val="1677"/>
                <a:alphaOff val="0"/>
                <a:shade val="93000"/>
                <a:satMod val="130000"/>
              </a:schemeClr>
            </a:gs>
            <a:gs pos="100000">
              <a:schemeClr val="accent4">
                <a:hueOff val="-3472599"/>
                <a:satOff val="20921"/>
                <a:lumOff val="16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&gt; 5s = greater risk</a:t>
          </a:r>
        </a:p>
      </dsp:txBody>
      <dsp:txXfrm>
        <a:off x="4048263" y="766572"/>
        <a:ext cx="1387150" cy="703902"/>
      </dsp:txXfrm>
    </dsp:sp>
    <dsp:sp modelId="{BE50A5D9-85C1-40A2-AF5B-6A5E6EB05868}">
      <dsp:nvSpPr>
        <dsp:cNvPr id="0" name=""/>
        <dsp:cNvSpPr/>
      </dsp:nvSpPr>
      <dsp:spPr>
        <a:xfrm>
          <a:off x="4026364" y="1607405"/>
          <a:ext cx="1430948" cy="747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68684"/>
                <a:satOff val="23910"/>
                <a:lumOff val="1916"/>
                <a:alphaOff val="0"/>
                <a:shade val="51000"/>
                <a:satMod val="130000"/>
              </a:schemeClr>
            </a:gs>
            <a:gs pos="80000">
              <a:schemeClr val="accent4">
                <a:hueOff val="-3968684"/>
                <a:satOff val="23910"/>
                <a:lumOff val="1916"/>
                <a:alphaOff val="0"/>
                <a:shade val="93000"/>
                <a:satMod val="130000"/>
              </a:schemeClr>
            </a:gs>
            <a:gs pos="100000">
              <a:schemeClr val="accent4">
                <a:hueOff val="-3968684"/>
                <a:satOff val="23910"/>
                <a:lumOff val="19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Head bobbing - infants</a:t>
          </a:r>
        </a:p>
      </dsp:txBody>
      <dsp:txXfrm>
        <a:off x="4048263" y="1629304"/>
        <a:ext cx="1387150" cy="703902"/>
      </dsp:txXfrm>
    </dsp:sp>
    <dsp:sp modelId="{E57DCD15-D310-47D6-BD73-077882146D1E}">
      <dsp:nvSpPr>
        <dsp:cNvPr id="0" name=""/>
        <dsp:cNvSpPr/>
      </dsp:nvSpPr>
      <dsp:spPr>
        <a:xfrm>
          <a:off x="5770332" y="0"/>
          <a:ext cx="1788685" cy="2479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Flaring</a:t>
          </a:r>
        </a:p>
      </dsp:txBody>
      <dsp:txXfrm>
        <a:off x="5770332" y="0"/>
        <a:ext cx="1788685" cy="743947"/>
      </dsp:txXfrm>
    </dsp:sp>
    <dsp:sp modelId="{CBBEB380-FC89-493A-A6C6-C86C854A6E57}">
      <dsp:nvSpPr>
        <dsp:cNvPr id="0" name=""/>
        <dsp:cNvSpPr/>
      </dsp:nvSpPr>
      <dsp:spPr>
        <a:xfrm>
          <a:off x="5949200" y="743947"/>
          <a:ext cx="1430948" cy="1611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Nasal flaring exaggerated opening</a:t>
          </a:r>
        </a:p>
      </dsp:txBody>
      <dsp:txXfrm>
        <a:off x="5991111" y="785858"/>
        <a:ext cx="1347126" cy="152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8746-EB3C-4E11-80F5-CCDD3787624E}">
      <dsp:nvSpPr>
        <dsp:cNvPr id="0" name=""/>
        <dsp:cNvSpPr/>
      </dsp:nvSpPr>
      <dsp:spPr>
        <a:xfrm>
          <a:off x="2385" y="1341160"/>
          <a:ext cx="2325633" cy="547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Look</a:t>
          </a:r>
        </a:p>
      </dsp:txBody>
      <dsp:txXfrm>
        <a:off x="2385" y="1341160"/>
        <a:ext cx="2325633" cy="547200"/>
      </dsp:txXfrm>
    </dsp:sp>
    <dsp:sp modelId="{73486C0A-D543-44EC-B71D-483E8DFB0F29}">
      <dsp:nvSpPr>
        <dsp:cNvPr id="0" name=""/>
        <dsp:cNvSpPr/>
      </dsp:nvSpPr>
      <dsp:spPr>
        <a:xfrm>
          <a:off x="2385" y="1888360"/>
          <a:ext cx="2325633" cy="8344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Chest movement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Normal/abnormal</a:t>
          </a:r>
        </a:p>
      </dsp:txBody>
      <dsp:txXfrm>
        <a:off x="2385" y="1888360"/>
        <a:ext cx="2325633" cy="834480"/>
      </dsp:txXfrm>
    </dsp:sp>
    <dsp:sp modelId="{BB6FE471-488E-4939-9655-5FF2DE47B6B2}">
      <dsp:nvSpPr>
        <dsp:cNvPr id="0" name=""/>
        <dsp:cNvSpPr/>
      </dsp:nvSpPr>
      <dsp:spPr>
        <a:xfrm>
          <a:off x="2653607" y="1341160"/>
          <a:ext cx="2325633" cy="54720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Listen</a:t>
          </a:r>
        </a:p>
      </dsp:txBody>
      <dsp:txXfrm>
        <a:off x="2653607" y="1341160"/>
        <a:ext cx="2325633" cy="547200"/>
      </dsp:txXfrm>
    </dsp:sp>
    <dsp:sp modelId="{BE9B3E3E-A44E-4BE8-84D2-9D71D7A1A1C3}">
      <dsp:nvSpPr>
        <dsp:cNvPr id="0" name=""/>
        <dsp:cNvSpPr/>
      </dsp:nvSpPr>
      <dsp:spPr>
        <a:xfrm>
          <a:off x="2653607" y="1888360"/>
          <a:ext cx="2325633" cy="834480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At the mouth/nose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Sounds</a:t>
          </a:r>
        </a:p>
      </dsp:txBody>
      <dsp:txXfrm>
        <a:off x="2653607" y="1888360"/>
        <a:ext cx="2325633" cy="834480"/>
      </dsp:txXfrm>
    </dsp:sp>
    <dsp:sp modelId="{16D160AB-12AA-4282-BAB4-0521A761708D}">
      <dsp:nvSpPr>
        <dsp:cNvPr id="0" name=""/>
        <dsp:cNvSpPr/>
      </dsp:nvSpPr>
      <dsp:spPr>
        <a:xfrm>
          <a:off x="5304829" y="1341160"/>
          <a:ext cx="2325633" cy="5472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Feel</a:t>
          </a:r>
        </a:p>
      </dsp:txBody>
      <dsp:txXfrm>
        <a:off x="5304829" y="1341160"/>
        <a:ext cx="2325633" cy="547200"/>
      </dsp:txXfrm>
    </dsp:sp>
    <dsp:sp modelId="{314C3EC7-6F94-44C3-B47C-3C3972675630}">
      <dsp:nvSpPr>
        <dsp:cNvPr id="0" name=""/>
        <dsp:cNvSpPr/>
      </dsp:nvSpPr>
      <dsp:spPr>
        <a:xfrm>
          <a:off x="5304829" y="1888360"/>
          <a:ext cx="2325633" cy="834480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At the mouth </a:t>
          </a:r>
        </a:p>
      </dsp:txBody>
      <dsp:txXfrm>
        <a:off x="5304829" y="1888360"/>
        <a:ext cx="2325633" cy="83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B2B3-93C7-44D2-B4F5-335C1C73FEF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2B100-CA1A-41CE-8752-F95383D5A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9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B715B-2965-4201-9A4D-44F873DC4A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378829"/>
            <a:ext cx="5328592" cy="6480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Frutiger" panose="020B0602020204020204" pitchFamily="34" charset="0"/>
              </a:defRPr>
            </a:lvl2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5733257"/>
            <a:ext cx="4823767" cy="504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Name of speaker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1AE-A1A6-4079-A39D-477A65A2C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t="16720" r="40" b="32363"/>
          <a:stretch/>
        </p:blipFill>
        <p:spPr>
          <a:xfrm>
            <a:off x="0" y="2247141"/>
            <a:ext cx="9144000" cy="32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76672"/>
            <a:ext cx="5760640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dirty="0">
                <a:latin typeface="Frutiger" panose="020B0602020204020204" pitchFamily="34" charset="0"/>
              </a:rPr>
              <a:t>Section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196752"/>
            <a:ext cx="8640763" cy="460873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009639"/>
          </a:solidFill>
          <a:ln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19F0B-7E24-4FB7-AE96-01A3F4DCDB03}"/>
              </a:ext>
            </a:extLst>
          </p:cNvPr>
          <p:cNvSpPr txBox="1"/>
          <p:nvPr userDrawn="1"/>
        </p:nvSpPr>
        <p:spPr>
          <a:xfrm>
            <a:off x="0" y="64028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Respond </a:t>
            </a:r>
            <a:r>
              <a:rPr lang="en-GB" sz="1600" b="1" baseline="0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| Develop | Collaborate</a:t>
            </a:r>
            <a:endParaRPr lang="en-GB" sz="1600" b="1" dirty="0">
              <a:solidFill>
                <a:schemeClr val="bg1"/>
              </a:solidFill>
              <a:latin typeface="Frutiger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1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476672"/>
            <a:ext cx="5616624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dirty="0">
                <a:latin typeface="Frutiger" panose="020B0602020204020204" pitchFamily="34" charset="0"/>
              </a:rPr>
              <a:t>Section title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250825" y="1196975"/>
            <a:ext cx="8677275" cy="504031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009639"/>
          </a:solidFill>
          <a:ln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7942-0785-40BD-B70B-784B1C5D15E4}"/>
              </a:ext>
            </a:extLst>
          </p:cNvPr>
          <p:cNvSpPr txBox="1"/>
          <p:nvPr userDrawn="1"/>
        </p:nvSpPr>
        <p:spPr>
          <a:xfrm>
            <a:off x="0" y="64028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Respond </a:t>
            </a:r>
            <a:r>
              <a:rPr lang="en-GB" sz="1600" b="1" baseline="0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| Develop | Collaborate</a:t>
            </a:r>
            <a:endParaRPr lang="en-GB" sz="1600" b="1" dirty="0">
              <a:solidFill>
                <a:schemeClr val="bg1"/>
              </a:solidFill>
              <a:latin typeface="Frutiger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4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3"/>
            <a:ext cx="7643192" cy="4104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37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21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009639"/>
          </a:solidFill>
          <a:ln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240360" cy="115771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64028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Respond </a:t>
            </a:r>
            <a:r>
              <a:rPr lang="en-GB" sz="1600" b="1" baseline="0" dirty="0">
                <a:solidFill>
                  <a:schemeClr val="bg1"/>
                </a:solidFill>
                <a:latin typeface="Frutiger" panose="020B0602020204020204" pitchFamily="34" charset="0"/>
                <a:cs typeface="Arial" panose="020B0604020202020204" pitchFamily="34" charset="0"/>
              </a:rPr>
              <a:t>| Develop | Collaborate</a:t>
            </a:r>
            <a:endParaRPr lang="en-GB" sz="1600" b="1" dirty="0">
              <a:solidFill>
                <a:schemeClr val="bg1"/>
              </a:solidFill>
              <a:latin typeface="Frutiger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96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Paediatric BLS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John Whittaker</a:t>
            </a:r>
          </a:p>
        </p:txBody>
      </p:sp>
    </p:spTree>
    <p:extLst>
      <p:ext uri="{BB962C8B-B14F-4D97-AF65-F5344CB8AC3E}">
        <p14:creationId xmlns:p14="http://schemas.microsoft.com/office/powerpoint/2010/main" val="326599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87624" y="1556792"/>
            <a:ext cx="6768752" cy="10801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  <a:t>Recognising a sick child:</a:t>
            </a:r>
            <a:b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</a:br>
            <a:b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</a:br>
            <a: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  <a:t>Primary Survey</a:t>
            </a:r>
            <a:endParaRPr lang="en-GB" altLang="en-US" dirty="0">
              <a:latin typeface="Frutiger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1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95536" y="2276872"/>
            <a:ext cx="7643192" cy="3096344"/>
          </a:xfrm>
        </p:spPr>
        <p:txBody>
          <a:bodyPr>
            <a:normAutofit fontScale="77500" lnSpcReduction="20000"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GB" sz="4400" dirty="0" err="1"/>
              <a:t>DRccABC</a:t>
            </a:r>
            <a:endParaRPr lang="en-GB" sz="4400" dirty="0"/>
          </a:p>
          <a:p>
            <a:pPr marL="457200" indent="-457200" algn="ctr">
              <a:buFont typeface="Arial" pitchFamily="34" charset="0"/>
              <a:buChar char="•"/>
            </a:pPr>
            <a:endParaRPr lang="en-GB" sz="4400" dirty="0"/>
          </a:p>
          <a:p>
            <a:pPr algn="ctr"/>
            <a:r>
              <a:rPr lang="en-GB" sz="4400" dirty="0"/>
              <a:t>Plus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en-GB" sz="4400" dirty="0"/>
          </a:p>
          <a:p>
            <a:pPr marL="457200" indent="-457200" algn="ctr">
              <a:buFont typeface="Arial" pitchFamily="34" charset="0"/>
              <a:buChar char="•"/>
            </a:pPr>
            <a:r>
              <a:rPr lang="en-GB" sz="4400" dirty="0"/>
              <a:t>General impression</a:t>
            </a:r>
          </a:p>
          <a:p>
            <a:pPr lvl="1" algn="ctr"/>
            <a:r>
              <a:rPr lang="en-GB" sz="2300" b="1" dirty="0"/>
              <a:t>Paediatric Assessment Triangle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37512" cy="8640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Primary Survey</a:t>
            </a:r>
          </a:p>
        </p:txBody>
      </p:sp>
    </p:spTree>
    <p:extLst>
      <p:ext uri="{BB962C8B-B14F-4D97-AF65-F5344CB8AC3E}">
        <p14:creationId xmlns:p14="http://schemas.microsoft.com/office/powerpoint/2010/main" val="369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1844823"/>
            <a:ext cx="7643192" cy="100811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4400" dirty="0"/>
              <a:t>Appearance</a:t>
            </a:r>
            <a:endParaRPr lang="en-GB" sz="2400" dirty="0"/>
          </a:p>
          <a:p>
            <a:pPr lvl="1"/>
            <a:endParaRPr lang="en-GB" sz="26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37512" cy="8640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The General impression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3235" y="292494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0448" y="43291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0486" y="3392996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386104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6441" y="4797152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7944" y="2924944"/>
            <a:ext cx="532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Tone = Spontaneous movement or floppy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157" y="4329100"/>
            <a:ext cx="560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Look/Gaze = Look at you or glass eyed stare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5195" y="3392996"/>
            <a:ext cx="656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Interactive = responds to people, objects or sounds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2333" y="3861048"/>
            <a:ext cx="651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Consolability</a:t>
            </a: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 = Can they be by Carers/Parents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1150" y="4797152"/>
            <a:ext cx="428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Speech/cry = Cry strong or weak.</a:t>
            </a:r>
          </a:p>
        </p:txBody>
      </p:sp>
    </p:spTree>
    <p:extLst>
      <p:ext uri="{BB962C8B-B14F-4D97-AF65-F5344CB8AC3E}">
        <p14:creationId xmlns:p14="http://schemas.microsoft.com/office/powerpoint/2010/main" val="21494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55576" y="1988840"/>
            <a:ext cx="7643192" cy="108012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4400" dirty="0"/>
              <a:t>Work of breathing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900" dirty="0"/>
              <a:t>Look = work/effort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900" dirty="0"/>
              <a:t>Listen = abnormal sounds</a:t>
            </a:r>
          </a:p>
          <a:p>
            <a:pPr lvl="1"/>
            <a:endParaRPr lang="en-GB" sz="26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37512" cy="8640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The General impression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83568" y="3356992"/>
          <a:ext cx="7560840" cy="247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0" y="2185070"/>
            <a:ext cx="6084168" cy="374441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4000" dirty="0"/>
              <a:t>Circulation to skin</a:t>
            </a:r>
            <a:endParaRPr lang="en-GB" sz="2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/>
              <a:t>During a serious illness skin is a none essential organs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200" dirty="0"/>
              <a:t>Look for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Pallor</a:t>
            </a:r>
            <a:r>
              <a:rPr lang="en-GB" sz="2000" dirty="0"/>
              <a:t> – reflex shunting of blood away from skin.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Cyanosis</a:t>
            </a:r>
            <a:r>
              <a:rPr lang="en-GB" sz="2000" dirty="0"/>
              <a:t> (&lt;2months hands and feet = normal)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Mottling</a:t>
            </a:r>
            <a:r>
              <a:rPr lang="en-GB" sz="2000" dirty="0"/>
              <a:t> (normal in cold conditions)</a:t>
            </a:r>
          </a:p>
          <a:p>
            <a:pPr lvl="1"/>
            <a:endParaRPr lang="en-GB" sz="26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37512" cy="8640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The General impression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69" y="4653136"/>
            <a:ext cx="29432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68" y="2724150"/>
            <a:ext cx="21050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87624" y="1556792"/>
            <a:ext cx="6768752" cy="10801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  <a:t>Recognising a sick child:</a:t>
            </a:r>
            <a:b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</a:br>
            <a:b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</a:br>
            <a: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  <a:t>Secondary Survey</a:t>
            </a:r>
            <a:endParaRPr lang="en-GB" altLang="en-US" dirty="0">
              <a:latin typeface="Frutiger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3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8352928" cy="11430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Breathing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55576" y="1700808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79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Observation of a child’s breathing  quickly indicates the adequacy of their oxygenation and ventilation .</a:t>
            </a:r>
          </a:p>
          <a:p>
            <a:endParaRPr lang="en-GB" sz="2400" dirty="0"/>
          </a:p>
          <a:p>
            <a:endParaRPr lang="en-GB" dirty="0"/>
          </a:p>
          <a:p>
            <a:pPr algn="ctr"/>
            <a:r>
              <a:rPr lang="en-GB" sz="2400" u="sng" dirty="0">
                <a:solidFill>
                  <a:schemeClr val="accent1"/>
                </a:solidFill>
              </a:rPr>
              <a:t>LOOK AT</a:t>
            </a:r>
            <a:r>
              <a:rPr lang="en-GB" sz="2400" dirty="0"/>
              <a:t>:    </a:t>
            </a:r>
            <a:r>
              <a:rPr lang="en-GB" sz="2400" b="1" dirty="0"/>
              <a:t>EFFORT</a:t>
            </a:r>
            <a:r>
              <a:rPr lang="en-GB" sz="2400" dirty="0"/>
              <a:t>- Does breathing seem easy, or laboured?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                   </a:t>
            </a:r>
            <a:r>
              <a:rPr lang="en-GB" sz="2400" b="1" dirty="0"/>
              <a:t>RECESSION</a:t>
            </a:r>
            <a:r>
              <a:rPr lang="en-GB" sz="2400" dirty="0"/>
              <a:t>-  Present or not? &gt; 5yrs??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                   </a:t>
            </a:r>
            <a:r>
              <a:rPr lang="en-GB" sz="2400" b="1" dirty="0"/>
              <a:t>POSITION</a:t>
            </a:r>
            <a:r>
              <a:rPr lang="en-GB" sz="2400" dirty="0"/>
              <a:t>-  Is the child adopting the tripod    position?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Breathing</a:t>
            </a:r>
          </a:p>
        </p:txBody>
      </p:sp>
    </p:spTree>
    <p:extLst>
      <p:ext uri="{BB962C8B-B14F-4D97-AF65-F5344CB8AC3E}">
        <p14:creationId xmlns:p14="http://schemas.microsoft.com/office/powerpoint/2010/main" val="349968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/>
              <a:t>Listen for:</a:t>
            </a:r>
          </a:p>
          <a:p>
            <a:r>
              <a:rPr lang="en-GB" sz="2800" b="1" i="1" u="sng" dirty="0"/>
              <a:t>STRIDOR</a:t>
            </a:r>
            <a:r>
              <a:rPr lang="en-GB" sz="2800" b="1" dirty="0"/>
              <a:t>-  </a:t>
            </a:r>
            <a:r>
              <a:rPr lang="en-GB" sz="2800" dirty="0"/>
              <a:t>usually indicates upper airway compromise</a:t>
            </a:r>
          </a:p>
          <a:p>
            <a:endParaRPr lang="en-GB" sz="2800" dirty="0"/>
          </a:p>
          <a:p>
            <a:r>
              <a:rPr lang="en-GB" sz="2800" b="1" i="1" u="sng" dirty="0"/>
              <a:t>WHEEZE</a:t>
            </a:r>
            <a:r>
              <a:rPr lang="en-GB" sz="2800" b="1" i="1" dirty="0"/>
              <a:t>- </a:t>
            </a:r>
            <a:r>
              <a:rPr lang="en-GB" sz="2800" dirty="0"/>
              <a:t>usually indicates lower airway compromise</a:t>
            </a:r>
          </a:p>
          <a:p>
            <a:endParaRPr lang="en-GB" sz="2800" dirty="0"/>
          </a:p>
          <a:p>
            <a:r>
              <a:rPr lang="en-GB" sz="2800" b="1" i="1" u="sng" dirty="0"/>
              <a:t>GRUNTING</a:t>
            </a:r>
            <a:r>
              <a:rPr lang="en-GB" sz="2800" b="1" dirty="0"/>
              <a:t>- </a:t>
            </a:r>
            <a:r>
              <a:rPr lang="en-GB" sz="2800" dirty="0"/>
              <a:t>An attempt by the child to keep their airways open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Breathing Sounds</a:t>
            </a:r>
          </a:p>
        </p:txBody>
      </p:sp>
    </p:spTree>
    <p:extLst>
      <p:ext uri="{BB962C8B-B14F-4D97-AF65-F5344CB8AC3E}">
        <p14:creationId xmlns:p14="http://schemas.microsoft.com/office/powerpoint/2010/main" val="367392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&lt; 1                                 30 -40   breaths/min</a:t>
            </a:r>
          </a:p>
          <a:p>
            <a:endParaRPr lang="en-GB" sz="2400" b="1" dirty="0"/>
          </a:p>
          <a:p>
            <a:pPr algn="ctr"/>
            <a:r>
              <a:rPr lang="en-GB" sz="2400" b="1" dirty="0"/>
              <a:t>1-2                                 25-35    breaths/min</a:t>
            </a:r>
          </a:p>
          <a:p>
            <a:endParaRPr lang="en-GB" sz="2400" b="1" dirty="0"/>
          </a:p>
          <a:p>
            <a:pPr algn="ctr"/>
            <a:r>
              <a:rPr lang="en-GB" sz="2400" b="1" dirty="0"/>
              <a:t>2-5                                 25-30     breaths/min</a:t>
            </a:r>
          </a:p>
          <a:p>
            <a:endParaRPr lang="en-GB" sz="2400" b="1" dirty="0"/>
          </a:p>
          <a:p>
            <a:pPr algn="ctr"/>
            <a:r>
              <a:rPr lang="en-GB" sz="2400" b="1" dirty="0"/>
              <a:t>5-12                               20-25     breaths/min</a:t>
            </a:r>
          </a:p>
          <a:p>
            <a:endParaRPr lang="en-GB" sz="2400" b="1" dirty="0"/>
          </a:p>
          <a:p>
            <a:pPr algn="ctr"/>
            <a:r>
              <a:rPr lang="en-GB" sz="2400" b="1" dirty="0"/>
              <a:t>&gt;12                                 15-20     breaths/min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RESPIRATORY RATES</a:t>
            </a:r>
          </a:p>
        </p:txBody>
      </p:sp>
    </p:spTree>
    <p:extLst>
      <p:ext uri="{BB962C8B-B14F-4D97-AF65-F5344CB8AC3E}">
        <p14:creationId xmlns:p14="http://schemas.microsoft.com/office/powerpoint/2010/main" val="150793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Infants</a:t>
            </a:r>
            <a:r>
              <a:rPr lang="en-GB" sz="2800" dirty="0"/>
              <a:t>:  from birth to 12 months of age – in the first 4 weeks after birth may also be called neonates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Toddler</a:t>
            </a:r>
            <a:r>
              <a:rPr lang="en-GB" sz="2800" dirty="0"/>
              <a:t>: </a:t>
            </a:r>
            <a:r>
              <a:rPr lang="en-GB" sz="2800" dirty="0" err="1"/>
              <a:t>approx</a:t>
            </a:r>
            <a:r>
              <a:rPr lang="en-GB" sz="2800" dirty="0"/>
              <a:t> 1-2 </a:t>
            </a:r>
            <a:r>
              <a:rPr lang="en-GB" sz="2800" dirty="0" err="1"/>
              <a:t>yrs</a:t>
            </a:r>
            <a:r>
              <a:rPr lang="en-GB" sz="2800" dirty="0"/>
              <a:t> of 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Pre school </a:t>
            </a:r>
            <a:r>
              <a:rPr lang="en-GB" sz="2800" dirty="0"/>
              <a:t>: 2-5 </a:t>
            </a:r>
            <a:r>
              <a:rPr lang="en-GB" sz="2800" dirty="0" err="1"/>
              <a:t>yrs</a:t>
            </a:r>
            <a:r>
              <a:rPr lang="en-GB" sz="2800" dirty="0"/>
              <a:t> of 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School age </a:t>
            </a:r>
            <a:r>
              <a:rPr lang="en-GB" sz="2800" dirty="0"/>
              <a:t>: 5-12 </a:t>
            </a:r>
            <a:r>
              <a:rPr lang="en-GB" sz="2800" dirty="0" err="1"/>
              <a:t>yrs</a:t>
            </a:r>
            <a:endParaRPr lang="en-GB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/>
              <a:t>Teenager</a:t>
            </a:r>
            <a:r>
              <a:rPr lang="en-GB" sz="2800" dirty="0"/>
              <a:t>: onset of puberty to 18 </a:t>
            </a:r>
            <a:r>
              <a:rPr lang="en-GB" sz="2800" dirty="0" err="1"/>
              <a:t>yrs</a:t>
            </a:r>
            <a:r>
              <a:rPr lang="en-GB" sz="2800" dirty="0"/>
              <a:t> of 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37512" cy="8640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Age related terms.</a:t>
            </a:r>
          </a:p>
        </p:txBody>
      </p:sp>
    </p:spTree>
    <p:extLst>
      <p:ext uri="{BB962C8B-B14F-4D97-AF65-F5344CB8AC3E}">
        <p14:creationId xmlns:p14="http://schemas.microsoft.com/office/powerpoint/2010/main" val="168369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Airway: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/>
              <a:t>Faces – Small - Mask sizing important for good seal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/>
              <a:t>Nose – 0 – 6 months 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24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437512" cy="8640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Anatomy – some differences </a:t>
            </a:r>
          </a:p>
        </p:txBody>
      </p:sp>
    </p:spTree>
    <p:extLst>
      <p:ext uri="{BB962C8B-B14F-4D97-AF65-F5344CB8AC3E}">
        <p14:creationId xmlns:p14="http://schemas.microsoft.com/office/powerpoint/2010/main" val="41452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Breathing: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/>
              <a:t>O2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400" dirty="0"/>
              <a:t>Small O2 reserves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400" dirty="0"/>
              <a:t>High CO2 production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400" dirty="0"/>
              <a:t>Higher O2 demands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400" dirty="0"/>
              <a:t>Any compromise = quick O2 decline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400" dirty="0"/>
              <a:t>O2 therapy vital.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600" dirty="0"/>
              <a:t>Muscular/skeletal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400" dirty="0"/>
              <a:t>Infant Ribs = cartilaginous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400" dirty="0"/>
              <a:t>Weak Intercostal Muscles - more likely recession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GB" sz="24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  <a:p>
            <a:pPr marL="914400" lvl="1" indent="-457200">
              <a:buFont typeface="Arial" pitchFamily="34" charset="0"/>
              <a:buChar char="•"/>
            </a:pPr>
            <a:endParaRPr lang="en-GB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437512" cy="864096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Anatomy – some differences </a:t>
            </a:r>
          </a:p>
        </p:txBody>
      </p:sp>
    </p:spTree>
    <p:extLst>
      <p:ext uri="{BB962C8B-B14F-4D97-AF65-F5344CB8AC3E}">
        <p14:creationId xmlns:p14="http://schemas.microsoft.com/office/powerpoint/2010/main" val="28694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87624" y="1556792"/>
            <a:ext cx="6768752" cy="10801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altLang="en-US" sz="4800" b="1" dirty="0">
                <a:solidFill>
                  <a:srgbClr val="009639"/>
                </a:solidFill>
                <a:latin typeface="Frutiger" pitchFamily="34" charset="0"/>
                <a:cs typeface="Arial" pitchFamily="34" charset="0"/>
              </a:rPr>
              <a:t>Paediatric BLS/AED </a:t>
            </a:r>
            <a:endParaRPr lang="en-GB" altLang="en-US" dirty="0">
              <a:latin typeface="Frutiger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24944"/>
            <a:ext cx="3695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8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7643192" cy="3456385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Check for signs of life/circulation.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&lt;60 beats/min = CPR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If none = CPR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5 initial rescue breaths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Check breathing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15:2 – 1/3 depth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Full release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100/120 compression/min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Tips of 2 fingers (infant)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1 finger’s width above the base of the Sternum.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2 rescuers = option of encircling technique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/>
              <a:t>AED TO BE USED AS SOON AS POSSIBLE AFTER THE FIRST CYCLE OF CPR</a:t>
            </a:r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352928" cy="85496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CPR – under 1 </a:t>
            </a:r>
            <a:r>
              <a:rPr lang="en-GB" b="1" dirty="0" err="1">
                <a:solidFill>
                  <a:schemeClr val="tx1"/>
                </a:solidFill>
              </a:rPr>
              <a:t>yr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055557" cy="26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40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7643192" cy="3456385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Check for signs of life/circulation.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&lt;60 beats/min = CPR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If none = CPR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5 initial Rescue breaths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Check breathing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15:2 – 1/3 depth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Full release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100/120 compression/min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One hand (child)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1 finger’s width above the base of the Sternum.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/>
              <a:t>2 rescuers = option of encircling technique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dirty="0"/>
              <a:t>A</a:t>
            </a:r>
            <a:r>
              <a:rPr lang="en-GB" sz="2300" dirty="0"/>
              <a:t>ED TO BE USED AS SOON AS POSSIBLE AFTER THE FIRST CYCLE OFCPR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352928" cy="85496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CPR – over 1 </a:t>
            </a:r>
            <a:r>
              <a:rPr lang="en-GB" b="1" dirty="0" err="1">
                <a:solidFill>
                  <a:schemeClr val="tx1"/>
                </a:solidFill>
              </a:rPr>
              <a:t>yr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348880"/>
            <a:ext cx="309476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7643192" cy="3456385"/>
          </a:xfrm>
        </p:spPr>
        <p:txBody>
          <a:bodyPr>
            <a:normAutofit/>
          </a:bodyPr>
          <a:lstStyle/>
          <a:p>
            <a:r>
              <a:rPr lang="en-GB" sz="2800" b="1" i="1" dirty="0"/>
              <a:t>Practice time </a:t>
            </a:r>
          </a:p>
          <a:p>
            <a:endParaRPr lang="en-GB" sz="2800" b="1" i="1" dirty="0"/>
          </a:p>
          <a:p>
            <a:r>
              <a:rPr lang="en-GB" sz="2800" b="1" i="1" dirty="0"/>
              <a:t>Both infant and child CPR</a:t>
            </a:r>
          </a:p>
          <a:p>
            <a:endParaRPr lang="en-GB" sz="2800" b="1" i="1" dirty="0"/>
          </a:p>
          <a:p>
            <a:r>
              <a:rPr lang="en-GB" sz="2800" b="1" i="1" dirty="0"/>
              <a:t>Use of BVM to be included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352928" cy="85496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CPR – practice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348880"/>
            <a:ext cx="309476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88767"/>
      </p:ext>
    </p:extLst>
  </p:cSld>
  <p:clrMapOvr>
    <a:masterClrMapping/>
  </p:clrMapOvr>
</p:sld>
</file>

<file path=ppt/theme/theme1.xml><?xml version="1.0" encoding="utf-8"?>
<a:theme xmlns:a="http://schemas.openxmlformats.org/drawingml/2006/main" name="EMAS Template - Presentation - August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AS PowerPoint template 2018 - ambulance travelling on lights  -  Repaired" id="{39987D0E-98EE-4541-878F-293B5D8FAE58}" vid="{1BD49480-E9C7-4A69-8F0A-B6F066818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a026e7-30b6-470b-be48-6c8c0af4ed07" xsi:nil="true"/>
    <lcf76f155ced4ddcb4097134ff3c332f xmlns="245332ec-d705-49be-b6d2-9ba267e7c8b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BA3A11A90F2428BD8B369D5E845E2" ma:contentTypeVersion="14" ma:contentTypeDescription="Create a new document." ma:contentTypeScope="" ma:versionID="3952fdb3930ced8aa7b6d8c019fd0364">
  <xsd:schema xmlns:xsd="http://www.w3.org/2001/XMLSchema" xmlns:xs="http://www.w3.org/2001/XMLSchema" xmlns:p="http://schemas.microsoft.com/office/2006/metadata/properties" xmlns:ns2="245332ec-d705-49be-b6d2-9ba267e7c8bb" xmlns:ns3="65a026e7-30b6-470b-be48-6c8c0af4ed07" targetNamespace="http://schemas.microsoft.com/office/2006/metadata/properties" ma:root="true" ma:fieldsID="e7bdba3849d7478b92142e8dcf83c9fc" ns2:_="" ns3:_="">
    <xsd:import namespace="245332ec-d705-49be-b6d2-9ba267e7c8bb"/>
    <xsd:import namespace="65a026e7-30b6-470b-be48-6c8c0af4ed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332ec-d705-49be-b6d2-9ba267e7c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2b95383-d291-4988-bcbd-ae0226e7df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026e7-30b6-470b-be48-6c8c0af4ed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a90c8a2-ee2a-4dc6-b648-30eadf58983b}" ma:internalName="TaxCatchAll" ma:showField="CatchAllData" ma:web="65a026e7-30b6-470b-be48-6c8c0af4ed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11E4CA-46F0-47A8-A5BD-6015993CB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65D2F-2AA4-4E2C-A9EC-C98080A1327E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7ec2ce8d-fbc1-4e27-a1a7-9487b9afab47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1bf5905-030a-4946-abcb-659b3551329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A962A0-6260-4AF7-AC93-C2ADEFDA6A43}"/>
</file>

<file path=docProps/app.xml><?xml version="1.0" encoding="utf-8"?>
<Properties xmlns="http://schemas.openxmlformats.org/officeDocument/2006/extended-properties" xmlns:vt="http://schemas.openxmlformats.org/officeDocument/2006/docPropsVTypes">
  <Template>EMAS PowerPoint template 2018 - ambulance travelling on lights</Template>
  <TotalTime>195</TotalTime>
  <Words>588</Words>
  <Application>Microsoft Office PowerPoint</Application>
  <PresentationFormat>On-screen Show (4:3)</PresentationFormat>
  <Paragraphs>146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Frutiger</vt:lpstr>
      <vt:lpstr>EMAS Template - Presentation - August 2015</vt:lpstr>
      <vt:lpstr>PowerPoint Presentation</vt:lpstr>
      <vt:lpstr>RESPIRATORY RATES</vt:lpstr>
      <vt:lpstr>Age related terms.</vt:lpstr>
      <vt:lpstr>Anatomy – some differences </vt:lpstr>
      <vt:lpstr>Anatomy – some differences </vt:lpstr>
      <vt:lpstr>PowerPoint Presentation</vt:lpstr>
      <vt:lpstr>CPR – under 1 yr</vt:lpstr>
      <vt:lpstr>CPR – over 1 yr</vt:lpstr>
      <vt:lpstr>CPR – practice</vt:lpstr>
      <vt:lpstr>PowerPoint Presentation</vt:lpstr>
      <vt:lpstr>Primary Survey</vt:lpstr>
      <vt:lpstr>The General impression</vt:lpstr>
      <vt:lpstr>The General impression</vt:lpstr>
      <vt:lpstr>The General impression</vt:lpstr>
      <vt:lpstr>PowerPoint Presentation</vt:lpstr>
      <vt:lpstr>Breathing</vt:lpstr>
      <vt:lpstr>Breathing</vt:lpstr>
      <vt:lpstr>Breathing Sounds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Whittaker John</dc:creator>
  <cp:lastModifiedBy>Whittaker John</cp:lastModifiedBy>
  <cp:revision>6</cp:revision>
  <dcterms:created xsi:type="dcterms:W3CDTF">2020-01-23T12:51:07Z</dcterms:created>
  <dcterms:modified xsi:type="dcterms:W3CDTF">2023-11-06T12:44:29Z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0x010100008BA3A11A90F2428BD8B369D5E845E2</vt:lpwstr>
  </property>
</Properties>
</file>